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6"/>
  </p:sldMasterIdLst>
  <p:notesMasterIdLst>
    <p:notesMasterId r:id="rId51"/>
  </p:notesMasterIdLst>
  <p:sldIdLst>
    <p:sldId id="256" r:id="rId7"/>
    <p:sldId id="320" r:id="rId8"/>
    <p:sldId id="321" r:id="rId9"/>
    <p:sldId id="322" r:id="rId10"/>
    <p:sldId id="287" r:id="rId11"/>
    <p:sldId id="299" r:id="rId12"/>
    <p:sldId id="323" r:id="rId13"/>
    <p:sldId id="301" r:id="rId14"/>
    <p:sldId id="302" r:id="rId15"/>
    <p:sldId id="289" r:id="rId16"/>
    <p:sldId id="258" r:id="rId17"/>
    <p:sldId id="334" r:id="rId18"/>
    <p:sldId id="409" r:id="rId19"/>
    <p:sldId id="262" r:id="rId20"/>
    <p:sldId id="265" r:id="rId21"/>
    <p:sldId id="286" r:id="rId22"/>
    <p:sldId id="285" r:id="rId23"/>
    <p:sldId id="284" r:id="rId24"/>
    <p:sldId id="283" r:id="rId25"/>
    <p:sldId id="269" r:id="rId26"/>
    <p:sldId id="346" r:id="rId27"/>
    <p:sldId id="396" r:id="rId28"/>
    <p:sldId id="397" r:id="rId29"/>
    <p:sldId id="400" r:id="rId30"/>
    <p:sldId id="398" r:id="rId31"/>
    <p:sldId id="408" r:id="rId32"/>
    <p:sldId id="381" r:id="rId33"/>
    <p:sldId id="349" r:id="rId34"/>
    <p:sldId id="367" r:id="rId35"/>
    <p:sldId id="348" r:id="rId36"/>
    <p:sldId id="370" r:id="rId37"/>
    <p:sldId id="374" r:id="rId38"/>
    <p:sldId id="376" r:id="rId39"/>
    <p:sldId id="375" r:id="rId40"/>
    <p:sldId id="391" r:id="rId41"/>
    <p:sldId id="379" r:id="rId42"/>
    <p:sldId id="383" r:id="rId43"/>
    <p:sldId id="388" r:id="rId44"/>
    <p:sldId id="404" r:id="rId45"/>
    <p:sldId id="389" r:id="rId46"/>
    <p:sldId id="402" r:id="rId47"/>
    <p:sldId id="390" r:id="rId48"/>
    <p:sldId id="377" r:id="rId49"/>
    <p:sldId id="364" r:id="rId50"/>
  </p:sldIdLst>
  <p:sldSz cx="12192000" cy="6858000"/>
  <p:notesSz cx="6797675" cy="9928225"/>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vonne Kelly" initials="YK" lastIdx="2" clrIdx="6">
    <p:extLst>
      <p:ext uri="{19B8F6BF-5375-455C-9EA6-DF929625EA0E}">
        <p15:presenceInfo xmlns:p15="http://schemas.microsoft.com/office/powerpoint/2012/main" userId="S-1-5-21-4070246472-1893472650-3776371659-9432" providerId="AD"/>
      </p:ext>
    </p:extLst>
  </p:cmAuthor>
  <p:cmAuthor id="1" name="Shauna McCarthy" initials="SM" lastIdx="1" clrIdx="0">
    <p:extLst>
      <p:ext uri="{19B8F6BF-5375-455C-9EA6-DF929625EA0E}">
        <p15:presenceInfo xmlns:p15="http://schemas.microsoft.com/office/powerpoint/2012/main" userId="Shauna McCarthy" providerId="None"/>
      </p:ext>
    </p:extLst>
  </p:cmAuthor>
  <p:cmAuthor id="2" name="Linda Weir" initials="LW" lastIdx="134" clrIdx="1">
    <p:extLst>
      <p:ext uri="{19B8F6BF-5375-455C-9EA6-DF929625EA0E}">
        <p15:presenceInfo xmlns:p15="http://schemas.microsoft.com/office/powerpoint/2012/main" userId="S-1-5-21-4070246472-1893472650-3776371659-1648" providerId="AD"/>
      </p:ext>
    </p:extLst>
  </p:cmAuthor>
  <p:cmAuthor id="3" name="Deirdre Nally" initials="DN" lastIdx="17" clrIdx="2">
    <p:extLst>
      <p:ext uri="{19B8F6BF-5375-455C-9EA6-DF929625EA0E}">
        <p15:presenceInfo xmlns:p15="http://schemas.microsoft.com/office/powerpoint/2012/main" userId="S-1-5-21-4070246472-1893472650-3776371659-16423" providerId="AD"/>
      </p:ext>
    </p:extLst>
  </p:cmAuthor>
  <p:cmAuthor id="4" name="Judy Gannon" initials="JG" lastIdx="34" clrIdx="3">
    <p:extLst>
      <p:ext uri="{19B8F6BF-5375-455C-9EA6-DF929625EA0E}">
        <p15:presenceInfo xmlns:p15="http://schemas.microsoft.com/office/powerpoint/2012/main" userId="S-1-5-21-4070246472-1893472650-3776371659-5277" providerId="AD"/>
      </p:ext>
    </p:extLst>
  </p:cmAuthor>
  <p:cmAuthor id="5" name="Caroline Walsh" initials="CW" lastIdx="35" clrIdx="4">
    <p:extLst>
      <p:ext uri="{19B8F6BF-5375-455C-9EA6-DF929625EA0E}">
        <p15:presenceInfo xmlns:p15="http://schemas.microsoft.com/office/powerpoint/2012/main" userId="S-1-5-21-4070246472-1893472650-3776371659-14643" providerId="AD"/>
      </p:ext>
    </p:extLst>
  </p:cmAuthor>
  <p:cmAuthor id="6" name="Niamh O'Rourke" initials="NO" lastIdx="5" clrIdx="5">
    <p:extLst>
      <p:ext uri="{19B8F6BF-5375-455C-9EA6-DF929625EA0E}">
        <p15:presenceInfo xmlns:p15="http://schemas.microsoft.com/office/powerpoint/2012/main" userId="S-1-5-21-4070246472-1893472650-3776371659-108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FA0"/>
    <a:srgbClr val="41BC92"/>
    <a:srgbClr val="E886A8"/>
    <a:srgbClr val="D7BB13"/>
    <a:srgbClr val="21114C"/>
    <a:srgbClr val="E9CB15"/>
    <a:srgbClr val="FFFFFF"/>
    <a:srgbClr val="ECD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3" autoAdjust="0"/>
    <p:restoredTop sz="72144" autoAdjust="0"/>
  </p:normalViewPr>
  <p:slideViewPr>
    <p:cSldViewPr>
      <p:cViewPr varScale="1">
        <p:scale>
          <a:sx n="92" d="100"/>
          <a:sy n="92" d="100"/>
        </p:scale>
        <p:origin x="474" y="84"/>
      </p:cViewPr>
      <p:guideLst>
        <p:guide orient="horz" pos="2880"/>
        <p:guide pos="2160"/>
      </p:guideLst>
    </p:cSldViewPr>
  </p:slideViewPr>
  <p:outlineViewPr>
    <p:cViewPr>
      <p:scale>
        <a:sx n="33" d="100"/>
        <a:sy n="33" d="100"/>
      </p:scale>
      <p:origin x="0" y="-13320"/>
    </p:cViewPr>
  </p:outlineViewPr>
  <p:notesTextViewPr>
    <p:cViewPr>
      <p:scale>
        <a:sx n="100" d="100"/>
        <a:sy n="100" d="100"/>
      </p:scale>
      <p:origin x="0" y="0"/>
    </p:cViewPr>
  </p:notesTextViewPr>
  <p:notesViewPr>
    <p:cSldViewPr>
      <p:cViewPr>
        <p:scale>
          <a:sx n="80" d="100"/>
          <a:sy n="80" d="100"/>
        </p:scale>
        <p:origin x="2080" y="-1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37155-7BA2-41D3-A75A-D05BDACEE711}"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IE"/>
        </a:p>
      </dgm:t>
    </dgm:pt>
    <dgm:pt modelId="{1B44D18A-D1EC-4724-83FC-BE89D0CA7DBD}">
      <dgm:prSet phldrT="[Text]" custT="1"/>
      <dgm:spPr/>
      <dgm:t>
        <a:bodyPr/>
        <a:lstStyle/>
        <a:p>
          <a:r>
            <a:rPr lang="en-IE" sz="1400" b="1" dirty="0" smtClean="0">
              <a:latin typeface="Tahoma" panose="020B0604030504040204" pitchFamily="34" charset="0"/>
              <a:ea typeface="Tahoma" panose="020B0604030504040204" pitchFamily="34" charset="0"/>
              <a:cs typeface="Tahoma" panose="020B0604030504040204" pitchFamily="34" charset="0"/>
            </a:rPr>
            <a:t>Scoping review and consultation </a:t>
          </a:r>
        </a:p>
      </dgm:t>
    </dgm:pt>
    <dgm:pt modelId="{0169693C-3B1E-4898-82B9-59D0FC80D647}" type="parTrans" cxnId="{6AED3B2A-EDF2-4893-A079-1483C0ADD695}">
      <dgm:prSet/>
      <dgm:spPr/>
      <dgm:t>
        <a:bodyPr/>
        <a:lstStyle/>
        <a:p>
          <a:endParaRPr lang="en-IE" sz="1200" b="1"/>
        </a:p>
      </dgm:t>
    </dgm:pt>
    <dgm:pt modelId="{1F872093-9E52-4892-A8FB-A83905433823}" type="sibTrans" cxnId="{6AED3B2A-EDF2-4893-A079-1483C0ADD695}">
      <dgm:prSet/>
      <dgm:spPr/>
      <dgm:t>
        <a:bodyPr/>
        <a:lstStyle/>
        <a:p>
          <a:endParaRPr lang="en-IE" sz="1200" b="1"/>
        </a:p>
      </dgm:t>
    </dgm:pt>
    <dgm:pt modelId="{6391DFFE-4C30-4F5D-B97D-88B832939F18}">
      <dgm:prSet phldrT="[Text]" custT="1"/>
      <dgm:spPr/>
      <dgm:t>
        <a:bodyPr/>
        <a:lstStyle/>
        <a:p>
          <a:r>
            <a:rPr lang="en-IE" sz="1400" b="1" dirty="0" smtClean="0">
              <a:latin typeface="Tahoma" panose="020B0604030504040204" pitchFamily="34" charset="0"/>
              <a:ea typeface="Tahoma" panose="020B0604030504040204" pitchFamily="34" charset="0"/>
              <a:cs typeface="Tahoma" panose="020B0604030504040204" pitchFamily="34" charset="0"/>
            </a:rPr>
            <a:t>Evidence review</a:t>
          </a:r>
          <a:endParaRPr lang="en-IE" sz="1400" b="1" dirty="0">
            <a:latin typeface="Tahoma" panose="020B0604030504040204" pitchFamily="34" charset="0"/>
            <a:ea typeface="Tahoma" panose="020B0604030504040204" pitchFamily="34" charset="0"/>
            <a:cs typeface="Tahoma" panose="020B0604030504040204" pitchFamily="34" charset="0"/>
          </a:endParaRPr>
        </a:p>
      </dgm:t>
    </dgm:pt>
    <dgm:pt modelId="{0E8E5F63-42BB-4521-A333-BFD2613249FB}" type="parTrans" cxnId="{0C715E63-FF43-4DB4-899D-A617F2EAB0BA}">
      <dgm:prSet/>
      <dgm:spPr/>
      <dgm:t>
        <a:bodyPr/>
        <a:lstStyle/>
        <a:p>
          <a:endParaRPr lang="en-IE" sz="1200" b="1"/>
        </a:p>
      </dgm:t>
    </dgm:pt>
    <dgm:pt modelId="{F4174265-C84F-43A9-84FA-ACFCBD65DAAA}" type="sibTrans" cxnId="{0C715E63-FF43-4DB4-899D-A617F2EAB0BA}">
      <dgm:prSet/>
      <dgm:spPr/>
      <dgm:t>
        <a:bodyPr/>
        <a:lstStyle/>
        <a:p>
          <a:endParaRPr lang="en-IE" sz="1200" b="1"/>
        </a:p>
      </dgm:t>
    </dgm:pt>
    <dgm:pt modelId="{E1D1513D-8233-44A1-9F9C-AA737D148B38}">
      <dgm:prSet phldrT="[Text]" custT="1"/>
      <dgm:spPr>
        <a:ln w="28575">
          <a:solidFill>
            <a:schemeClr val="bg1"/>
          </a:solidFill>
        </a:ln>
      </dgm:spPr>
      <dgm:t>
        <a:bodyPr/>
        <a:lstStyle/>
        <a:p>
          <a:endParaRPr lang="en-IE" sz="1200" b="1" dirty="0" smtClean="0">
            <a:latin typeface="Tahoma" panose="020B0604030504040204" pitchFamily="34" charset="0"/>
            <a:ea typeface="Tahoma" panose="020B0604030504040204" pitchFamily="34" charset="0"/>
            <a:cs typeface="Tahoma" panose="020B0604030504040204" pitchFamily="34" charset="0"/>
          </a:endParaRPr>
        </a:p>
        <a:p>
          <a:r>
            <a:rPr lang="en-IE" sz="1400" b="1" dirty="0" smtClean="0">
              <a:latin typeface="Tahoma" panose="020B0604030504040204" pitchFamily="34" charset="0"/>
              <a:ea typeface="Tahoma" panose="020B0604030504040204" pitchFamily="34" charset="0"/>
              <a:cs typeface="Tahoma" panose="020B0604030504040204" pitchFamily="34" charset="0"/>
            </a:rPr>
            <a:t>Public consultation</a:t>
          </a:r>
          <a:r>
            <a:rPr lang="en-IE" sz="1200" b="1" dirty="0" smtClean="0">
              <a:latin typeface="Tahoma" panose="020B0604030504040204" pitchFamily="34" charset="0"/>
              <a:ea typeface="Tahoma" panose="020B0604030504040204" pitchFamily="34" charset="0"/>
              <a:cs typeface="Tahoma" panose="020B0604030504040204" pitchFamily="34" charset="0"/>
            </a:rPr>
            <a:t>		</a:t>
          </a:r>
          <a:endParaRPr lang="en-IE" sz="1200" b="1" dirty="0">
            <a:latin typeface="Tahoma" panose="020B0604030504040204" pitchFamily="34" charset="0"/>
            <a:ea typeface="Tahoma" panose="020B0604030504040204" pitchFamily="34" charset="0"/>
            <a:cs typeface="Tahoma" panose="020B0604030504040204" pitchFamily="34" charset="0"/>
          </a:endParaRPr>
        </a:p>
      </dgm:t>
    </dgm:pt>
    <dgm:pt modelId="{42DF9850-E738-4960-B9E3-0B299EDB1552}" type="parTrans" cxnId="{7FB3F307-B970-4CCD-AA5E-72FC9E7E9803}">
      <dgm:prSet/>
      <dgm:spPr/>
      <dgm:t>
        <a:bodyPr/>
        <a:lstStyle/>
        <a:p>
          <a:endParaRPr lang="en-IE" sz="1200" b="1"/>
        </a:p>
      </dgm:t>
    </dgm:pt>
    <dgm:pt modelId="{3AA277BC-04C0-4C78-AB6C-BD59BBCF0EA1}" type="sibTrans" cxnId="{7FB3F307-B970-4CCD-AA5E-72FC9E7E9803}">
      <dgm:prSet/>
      <dgm:spPr/>
      <dgm:t>
        <a:bodyPr/>
        <a:lstStyle/>
        <a:p>
          <a:endParaRPr lang="en-IE" sz="1200" b="1"/>
        </a:p>
      </dgm:t>
    </dgm:pt>
    <dgm:pt modelId="{F33C48BC-F223-4548-AF2F-AF68BFEBE80A}">
      <dgm:prSet custT="1"/>
      <dgm:spPr>
        <a:ln>
          <a:solidFill>
            <a:schemeClr val="bg1"/>
          </a:solidFill>
        </a:ln>
      </dgm:spPr>
      <dgm:t>
        <a:bodyPr/>
        <a:lstStyle/>
        <a:p>
          <a:r>
            <a:rPr lang="en-IE" sz="1400" b="1" dirty="0" smtClean="0">
              <a:latin typeface="Tahoma" panose="020B0604030504040204" pitchFamily="34" charset="0"/>
              <a:ea typeface="Tahoma" panose="020B0604030504040204" pitchFamily="34" charset="0"/>
              <a:cs typeface="Tahoma" panose="020B0604030504040204" pitchFamily="34" charset="0"/>
            </a:rPr>
            <a:t>Advisory Group and Focus Groups</a:t>
          </a:r>
          <a:endParaRPr lang="en-IE" sz="1400" b="1" dirty="0">
            <a:latin typeface="Tahoma" panose="020B0604030504040204" pitchFamily="34" charset="0"/>
            <a:ea typeface="Tahoma" panose="020B0604030504040204" pitchFamily="34" charset="0"/>
            <a:cs typeface="Tahoma" panose="020B0604030504040204" pitchFamily="34" charset="0"/>
          </a:endParaRPr>
        </a:p>
      </dgm:t>
    </dgm:pt>
    <dgm:pt modelId="{A7D557A9-47B3-498E-9693-CE2397F6F625}" type="parTrans" cxnId="{A81FAAEE-958C-4992-81E5-93D4FF3E06C7}">
      <dgm:prSet/>
      <dgm:spPr/>
      <dgm:t>
        <a:bodyPr/>
        <a:lstStyle/>
        <a:p>
          <a:endParaRPr lang="en-IE" sz="1200" b="1"/>
        </a:p>
      </dgm:t>
    </dgm:pt>
    <dgm:pt modelId="{C4F9F656-0659-4BA1-AD05-79FC1178B818}" type="sibTrans" cxnId="{A81FAAEE-958C-4992-81E5-93D4FF3E06C7}">
      <dgm:prSet/>
      <dgm:spPr/>
      <dgm:t>
        <a:bodyPr/>
        <a:lstStyle/>
        <a:p>
          <a:endParaRPr lang="en-IE" sz="1200" b="1"/>
        </a:p>
      </dgm:t>
    </dgm:pt>
    <dgm:pt modelId="{83829C84-694A-4A24-BD0B-B0B4F34BA1C1}">
      <dgm:prSet custT="1"/>
      <dgm:spPr/>
      <dgm:t>
        <a:bodyPr/>
        <a:lstStyle/>
        <a:p>
          <a:r>
            <a:rPr lang="en-IE" sz="1400" b="1" dirty="0" smtClean="0">
              <a:latin typeface="Tahoma" panose="020B0604030504040204" pitchFamily="34" charset="0"/>
              <a:ea typeface="Tahoma" panose="020B0604030504040204" pitchFamily="34" charset="0"/>
              <a:cs typeface="Tahoma" panose="020B0604030504040204" pitchFamily="34" charset="0"/>
            </a:rPr>
            <a:t>National standards</a:t>
          </a:r>
          <a:endParaRPr lang="en-IE" sz="1400" b="1" dirty="0">
            <a:latin typeface="Tahoma" panose="020B0604030504040204" pitchFamily="34" charset="0"/>
            <a:ea typeface="Tahoma" panose="020B0604030504040204" pitchFamily="34" charset="0"/>
            <a:cs typeface="Tahoma" panose="020B0604030504040204" pitchFamily="34" charset="0"/>
          </a:endParaRPr>
        </a:p>
      </dgm:t>
    </dgm:pt>
    <dgm:pt modelId="{3F1CD45C-F994-4905-9868-CF0CD7CD585F}" type="parTrans" cxnId="{C08670E3-A2A2-45E4-BDF9-3E8B83ABCF96}">
      <dgm:prSet/>
      <dgm:spPr/>
      <dgm:t>
        <a:bodyPr/>
        <a:lstStyle/>
        <a:p>
          <a:endParaRPr lang="en-IE" sz="1200" b="1"/>
        </a:p>
      </dgm:t>
    </dgm:pt>
    <dgm:pt modelId="{72B9BE82-B00D-450C-ADCA-A04F2FF25894}" type="sibTrans" cxnId="{C08670E3-A2A2-45E4-BDF9-3E8B83ABCF96}">
      <dgm:prSet/>
      <dgm:spPr/>
      <dgm:t>
        <a:bodyPr/>
        <a:lstStyle/>
        <a:p>
          <a:endParaRPr lang="en-IE" sz="1200" b="1"/>
        </a:p>
      </dgm:t>
    </dgm:pt>
    <dgm:pt modelId="{07AFB3CA-7C04-4F9A-A810-0F49763F70B7}" type="pres">
      <dgm:prSet presAssocID="{9B437155-7BA2-41D3-A75A-D05BDACEE711}" presName="CompostProcess" presStyleCnt="0">
        <dgm:presLayoutVars>
          <dgm:dir/>
          <dgm:resizeHandles val="exact"/>
        </dgm:presLayoutVars>
      </dgm:prSet>
      <dgm:spPr/>
      <dgm:t>
        <a:bodyPr/>
        <a:lstStyle/>
        <a:p>
          <a:endParaRPr lang="en-IE"/>
        </a:p>
      </dgm:t>
    </dgm:pt>
    <dgm:pt modelId="{A427BE38-98E7-4003-8C98-062CABBCC014}" type="pres">
      <dgm:prSet presAssocID="{9B437155-7BA2-41D3-A75A-D05BDACEE711}" presName="arrow" presStyleLbl="bgShp" presStyleIdx="0" presStyleCnt="1" custLinFactNeighborX="215" custLinFactNeighborY="2528"/>
      <dgm:spPr/>
    </dgm:pt>
    <dgm:pt modelId="{EBB15671-060E-4EF5-BEA8-4A18DE03B7AA}" type="pres">
      <dgm:prSet presAssocID="{9B437155-7BA2-41D3-A75A-D05BDACEE711}" presName="linearProcess" presStyleCnt="0"/>
      <dgm:spPr/>
    </dgm:pt>
    <dgm:pt modelId="{446D8224-9B53-448D-BDC0-13279E8C3115}" type="pres">
      <dgm:prSet presAssocID="{1B44D18A-D1EC-4724-83FC-BE89D0CA7DBD}" presName="textNode" presStyleLbl="node1" presStyleIdx="0" presStyleCnt="5">
        <dgm:presLayoutVars>
          <dgm:bulletEnabled val="1"/>
        </dgm:presLayoutVars>
      </dgm:prSet>
      <dgm:spPr/>
      <dgm:t>
        <a:bodyPr/>
        <a:lstStyle/>
        <a:p>
          <a:endParaRPr lang="en-IE"/>
        </a:p>
      </dgm:t>
    </dgm:pt>
    <dgm:pt modelId="{EB3B0907-9BC4-402C-93E7-66DEF7FE6EF7}" type="pres">
      <dgm:prSet presAssocID="{1F872093-9E52-4892-A8FB-A83905433823}" presName="sibTrans" presStyleCnt="0"/>
      <dgm:spPr/>
    </dgm:pt>
    <dgm:pt modelId="{B9B36EE8-2DE9-48C2-82AA-E76E200ED9CD}" type="pres">
      <dgm:prSet presAssocID="{6391DFFE-4C30-4F5D-B97D-88B832939F18}" presName="textNode" presStyleLbl="node1" presStyleIdx="1" presStyleCnt="5" custLinFactNeighborX="-27015">
        <dgm:presLayoutVars>
          <dgm:bulletEnabled val="1"/>
        </dgm:presLayoutVars>
      </dgm:prSet>
      <dgm:spPr/>
      <dgm:t>
        <a:bodyPr/>
        <a:lstStyle/>
        <a:p>
          <a:endParaRPr lang="en-IE"/>
        </a:p>
      </dgm:t>
    </dgm:pt>
    <dgm:pt modelId="{852D71EA-E641-44DB-B838-7102A1EAD9E4}" type="pres">
      <dgm:prSet presAssocID="{F4174265-C84F-43A9-84FA-ACFCBD65DAAA}" presName="sibTrans" presStyleCnt="0"/>
      <dgm:spPr/>
    </dgm:pt>
    <dgm:pt modelId="{09A23054-C0B3-447F-8A86-B9294510257A}" type="pres">
      <dgm:prSet presAssocID="{E1D1513D-8233-44A1-9F9C-AA737D148B38}" presName="textNode" presStyleLbl="node1" presStyleIdx="2" presStyleCnt="5" custLinFactX="98460" custLinFactNeighborX="100000" custLinFactNeighborY="-1525">
        <dgm:presLayoutVars>
          <dgm:bulletEnabled val="1"/>
        </dgm:presLayoutVars>
      </dgm:prSet>
      <dgm:spPr/>
      <dgm:t>
        <a:bodyPr/>
        <a:lstStyle/>
        <a:p>
          <a:endParaRPr lang="en-IE"/>
        </a:p>
      </dgm:t>
    </dgm:pt>
    <dgm:pt modelId="{0F5DBEAA-0204-4304-870A-D071990FF6B4}" type="pres">
      <dgm:prSet presAssocID="{3AA277BC-04C0-4C78-AB6C-BD59BBCF0EA1}" presName="sibTrans" presStyleCnt="0"/>
      <dgm:spPr/>
    </dgm:pt>
    <dgm:pt modelId="{D2F74C7D-676A-4490-91CC-7CD5506B4691}" type="pres">
      <dgm:prSet presAssocID="{F33C48BC-F223-4548-AF2F-AF68BFEBE80A}" presName="textNode" presStyleLbl="node1" presStyleIdx="3" presStyleCnt="5" custScaleX="103243" custLinFactX="-100000" custLinFactNeighborX="-126835" custLinFactNeighborY="-1524">
        <dgm:presLayoutVars>
          <dgm:bulletEnabled val="1"/>
        </dgm:presLayoutVars>
      </dgm:prSet>
      <dgm:spPr/>
      <dgm:t>
        <a:bodyPr/>
        <a:lstStyle/>
        <a:p>
          <a:endParaRPr lang="en-IE"/>
        </a:p>
      </dgm:t>
    </dgm:pt>
    <dgm:pt modelId="{A8E82DC2-6243-472C-B872-0A2F25F4149F}" type="pres">
      <dgm:prSet presAssocID="{C4F9F656-0659-4BA1-AD05-79FC1178B818}" presName="sibTrans" presStyleCnt="0"/>
      <dgm:spPr/>
    </dgm:pt>
    <dgm:pt modelId="{D8697136-6634-4F5B-976A-07E88067A48B}" type="pres">
      <dgm:prSet presAssocID="{83829C84-694A-4A24-BD0B-B0B4F34BA1C1}" presName="textNode" presStyleLbl="node1" presStyleIdx="4" presStyleCnt="5" custScaleY="97344" custLinFactNeighborX="-24369" custLinFactNeighborY="912">
        <dgm:presLayoutVars>
          <dgm:bulletEnabled val="1"/>
        </dgm:presLayoutVars>
      </dgm:prSet>
      <dgm:spPr/>
      <dgm:t>
        <a:bodyPr/>
        <a:lstStyle/>
        <a:p>
          <a:endParaRPr lang="en-IE"/>
        </a:p>
      </dgm:t>
    </dgm:pt>
  </dgm:ptLst>
  <dgm:cxnLst>
    <dgm:cxn modelId="{232F2906-0B78-4992-BD42-7D5E4250049E}" type="presOf" srcId="{6391DFFE-4C30-4F5D-B97D-88B832939F18}" destId="{B9B36EE8-2DE9-48C2-82AA-E76E200ED9CD}" srcOrd="0" destOrd="0" presId="urn:microsoft.com/office/officeart/2005/8/layout/hProcess9"/>
    <dgm:cxn modelId="{0C715E63-FF43-4DB4-899D-A617F2EAB0BA}" srcId="{9B437155-7BA2-41D3-A75A-D05BDACEE711}" destId="{6391DFFE-4C30-4F5D-B97D-88B832939F18}" srcOrd="1" destOrd="0" parTransId="{0E8E5F63-42BB-4521-A333-BFD2613249FB}" sibTransId="{F4174265-C84F-43A9-84FA-ACFCBD65DAAA}"/>
    <dgm:cxn modelId="{A81FAAEE-958C-4992-81E5-93D4FF3E06C7}" srcId="{9B437155-7BA2-41D3-A75A-D05BDACEE711}" destId="{F33C48BC-F223-4548-AF2F-AF68BFEBE80A}" srcOrd="3" destOrd="0" parTransId="{A7D557A9-47B3-498E-9693-CE2397F6F625}" sibTransId="{C4F9F656-0659-4BA1-AD05-79FC1178B818}"/>
    <dgm:cxn modelId="{2B1C411E-775B-405B-B6A6-71EB73D0CCA2}" type="presOf" srcId="{9B437155-7BA2-41D3-A75A-D05BDACEE711}" destId="{07AFB3CA-7C04-4F9A-A810-0F49763F70B7}" srcOrd="0" destOrd="0" presId="urn:microsoft.com/office/officeart/2005/8/layout/hProcess9"/>
    <dgm:cxn modelId="{6FC8464C-ACB4-4E08-BD1A-4DDAEDE62F86}" type="presOf" srcId="{F33C48BC-F223-4548-AF2F-AF68BFEBE80A}" destId="{D2F74C7D-676A-4490-91CC-7CD5506B4691}" srcOrd="0" destOrd="0" presId="urn:microsoft.com/office/officeart/2005/8/layout/hProcess9"/>
    <dgm:cxn modelId="{6AED3B2A-EDF2-4893-A079-1483C0ADD695}" srcId="{9B437155-7BA2-41D3-A75A-D05BDACEE711}" destId="{1B44D18A-D1EC-4724-83FC-BE89D0CA7DBD}" srcOrd="0" destOrd="0" parTransId="{0169693C-3B1E-4898-82B9-59D0FC80D647}" sibTransId="{1F872093-9E52-4892-A8FB-A83905433823}"/>
    <dgm:cxn modelId="{C08670E3-A2A2-45E4-BDF9-3E8B83ABCF96}" srcId="{9B437155-7BA2-41D3-A75A-D05BDACEE711}" destId="{83829C84-694A-4A24-BD0B-B0B4F34BA1C1}" srcOrd="4" destOrd="0" parTransId="{3F1CD45C-F994-4905-9868-CF0CD7CD585F}" sibTransId="{72B9BE82-B00D-450C-ADCA-A04F2FF25894}"/>
    <dgm:cxn modelId="{3D2CDBE4-F91F-4936-ADB7-54E085E3D53F}" type="presOf" srcId="{E1D1513D-8233-44A1-9F9C-AA737D148B38}" destId="{09A23054-C0B3-447F-8A86-B9294510257A}" srcOrd="0" destOrd="0" presId="urn:microsoft.com/office/officeart/2005/8/layout/hProcess9"/>
    <dgm:cxn modelId="{7FB3F307-B970-4CCD-AA5E-72FC9E7E9803}" srcId="{9B437155-7BA2-41D3-A75A-D05BDACEE711}" destId="{E1D1513D-8233-44A1-9F9C-AA737D148B38}" srcOrd="2" destOrd="0" parTransId="{42DF9850-E738-4960-B9E3-0B299EDB1552}" sibTransId="{3AA277BC-04C0-4C78-AB6C-BD59BBCF0EA1}"/>
    <dgm:cxn modelId="{52CDA0C2-FEF9-49AA-9819-B15E1613663F}" type="presOf" srcId="{83829C84-694A-4A24-BD0B-B0B4F34BA1C1}" destId="{D8697136-6634-4F5B-976A-07E88067A48B}" srcOrd="0" destOrd="0" presId="urn:microsoft.com/office/officeart/2005/8/layout/hProcess9"/>
    <dgm:cxn modelId="{6757F742-04A9-4670-B66F-D02290463DE4}" type="presOf" srcId="{1B44D18A-D1EC-4724-83FC-BE89D0CA7DBD}" destId="{446D8224-9B53-448D-BDC0-13279E8C3115}" srcOrd="0" destOrd="0" presId="urn:microsoft.com/office/officeart/2005/8/layout/hProcess9"/>
    <dgm:cxn modelId="{B54C1F34-C165-4D3B-9A78-41D4CBADC513}" type="presParOf" srcId="{07AFB3CA-7C04-4F9A-A810-0F49763F70B7}" destId="{A427BE38-98E7-4003-8C98-062CABBCC014}" srcOrd="0" destOrd="0" presId="urn:microsoft.com/office/officeart/2005/8/layout/hProcess9"/>
    <dgm:cxn modelId="{E6795F8F-87B9-42B0-968E-7CC3F52CFD31}" type="presParOf" srcId="{07AFB3CA-7C04-4F9A-A810-0F49763F70B7}" destId="{EBB15671-060E-4EF5-BEA8-4A18DE03B7AA}" srcOrd="1" destOrd="0" presId="urn:microsoft.com/office/officeart/2005/8/layout/hProcess9"/>
    <dgm:cxn modelId="{42BA891D-8E8B-4EAE-B8D1-419227CBF6B0}" type="presParOf" srcId="{EBB15671-060E-4EF5-BEA8-4A18DE03B7AA}" destId="{446D8224-9B53-448D-BDC0-13279E8C3115}" srcOrd="0" destOrd="0" presId="urn:microsoft.com/office/officeart/2005/8/layout/hProcess9"/>
    <dgm:cxn modelId="{3484AF8B-9519-4166-AB1F-957E1D6D9C1C}" type="presParOf" srcId="{EBB15671-060E-4EF5-BEA8-4A18DE03B7AA}" destId="{EB3B0907-9BC4-402C-93E7-66DEF7FE6EF7}" srcOrd="1" destOrd="0" presId="urn:microsoft.com/office/officeart/2005/8/layout/hProcess9"/>
    <dgm:cxn modelId="{BB4AF947-45F8-4972-9546-005B40B7E8FC}" type="presParOf" srcId="{EBB15671-060E-4EF5-BEA8-4A18DE03B7AA}" destId="{B9B36EE8-2DE9-48C2-82AA-E76E200ED9CD}" srcOrd="2" destOrd="0" presId="urn:microsoft.com/office/officeart/2005/8/layout/hProcess9"/>
    <dgm:cxn modelId="{4AFA3425-AEE2-4F8B-86D6-41B68F5F0AC2}" type="presParOf" srcId="{EBB15671-060E-4EF5-BEA8-4A18DE03B7AA}" destId="{852D71EA-E641-44DB-B838-7102A1EAD9E4}" srcOrd="3" destOrd="0" presId="urn:microsoft.com/office/officeart/2005/8/layout/hProcess9"/>
    <dgm:cxn modelId="{C88B12B5-B654-4F35-8813-9311078E6738}" type="presParOf" srcId="{EBB15671-060E-4EF5-BEA8-4A18DE03B7AA}" destId="{09A23054-C0B3-447F-8A86-B9294510257A}" srcOrd="4" destOrd="0" presId="urn:microsoft.com/office/officeart/2005/8/layout/hProcess9"/>
    <dgm:cxn modelId="{CBD8040D-95A7-47F9-B767-49FE8FE091BA}" type="presParOf" srcId="{EBB15671-060E-4EF5-BEA8-4A18DE03B7AA}" destId="{0F5DBEAA-0204-4304-870A-D071990FF6B4}" srcOrd="5" destOrd="0" presId="urn:microsoft.com/office/officeart/2005/8/layout/hProcess9"/>
    <dgm:cxn modelId="{C2630720-8C01-4B42-B11C-F55BF946A9D1}" type="presParOf" srcId="{EBB15671-060E-4EF5-BEA8-4A18DE03B7AA}" destId="{D2F74C7D-676A-4490-91CC-7CD5506B4691}" srcOrd="6" destOrd="0" presId="urn:microsoft.com/office/officeart/2005/8/layout/hProcess9"/>
    <dgm:cxn modelId="{53D9F989-D661-4F79-9778-A8133F9821B2}" type="presParOf" srcId="{EBB15671-060E-4EF5-BEA8-4A18DE03B7AA}" destId="{A8E82DC2-6243-472C-B872-0A2F25F4149F}" srcOrd="7" destOrd="0" presId="urn:microsoft.com/office/officeart/2005/8/layout/hProcess9"/>
    <dgm:cxn modelId="{C1F8D28F-8E2E-4D1D-98BC-7D6252389E4E}" type="presParOf" srcId="{EBB15671-060E-4EF5-BEA8-4A18DE03B7AA}" destId="{D8697136-6634-4F5B-976A-07E88067A48B}"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7BE38-98E7-4003-8C98-062CABBCC014}">
      <dsp:nvSpPr>
        <dsp:cNvPr id="0" name=""/>
        <dsp:cNvSpPr/>
      </dsp:nvSpPr>
      <dsp:spPr>
        <a:xfrm>
          <a:off x="861936" y="0"/>
          <a:ext cx="9536252" cy="251915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D8224-9B53-448D-BDC0-13279E8C3115}">
      <dsp:nvSpPr>
        <dsp:cNvPr id="0" name=""/>
        <dsp:cNvSpPr/>
      </dsp:nvSpPr>
      <dsp:spPr>
        <a:xfrm>
          <a:off x="8666" y="755747"/>
          <a:ext cx="1965537" cy="10076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latin typeface="Tahoma" panose="020B0604030504040204" pitchFamily="34" charset="0"/>
              <a:ea typeface="Tahoma" panose="020B0604030504040204" pitchFamily="34" charset="0"/>
              <a:cs typeface="Tahoma" panose="020B0604030504040204" pitchFamily="34" charset="0"/>
            </a:rPr>
            <a:t>Scoping review and consultation </a:t>
          </a:r>
        </a:p>
      </dsp:txBody>
      <dsp:txXfrm>
        <a:off x="57856" y="804937"/>
        <a:ext cx="1867157" cy="909283"/>
      </dsp:txXfrm>
    </dsp:sp>
    <dsp:sp modelId="{B9B36EE8-2DE9-48C2-82AA-E76E200ED9CD}">
      <dsp:nvSpPr>
        <dsp:cNvPr id="0" name=""/>
        <dsp:cNvSpPr/>
      </dsp:nvSpPr>
      <dsp:spPr>
        <a:xfrm>
          <a:off x="2213295" y="755747"/>
          <a:ext cx="1965537" cy="1007663"/>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latin typeface="Tahoma" panose="020B0604030504040204" pitchFamily="34" charset="0"/>
              <a:ea typeface="Tahoma" panose="020B0604030504040204" pitchFamily="34" charset="0"/>
              <a:cs typeface="Tahoma" panose="020B0604030504040204" pitchFamily="34" charset="0"/>
            </a:rPr>
            <a:t>Evidence review</a:t>
          </a:r>
          <a:endParaRPr lang="en-IE" sz="1400" b="1" kern="1200" dirty="0">
            <a:latin typeface="Tahoma" panose="020B0604030504040204" pitchFamily="34" charset="0"/>
            <a:ea typeface="Tahoma" panose="020B0604030504040204" pitchFamily="34" charset="0"/>
            <a:cs typeface="Tahoma" panose="020B0604030504040204" pitchFamily="34" charset="0"/>
          </a:endParaRPr>
        </a:p>
      </dsp:txBody>
      <dsp:txXfrm>
        <a:off x="2262485" y="804937"/>
        <a:ext cx="1867157" cy="909283"/>
      </dsp:txXfrm>
    </dsp:sp>
    <dsp:sp modelId="{09A23054-C0B3-447F-8A86-B9294510257A}">
      <dsp:nvSpPr>
        <dsp:cNvPr id="0" name=""/>
        <dsp:cNvSpPr/>
      </dsp:nvSpPr>
      <dsp:spPr>
        <a:xfrm>
          <a:off x="6857777" y="740380"/>
          <a:ext cx="1965537" cy="1007663"/>
        </a:xfrm>
        <a:prstGeom prst="roundRect">
          <a:avLst/>
        </a:prstGeom>
        <a:solidFill>
          <a:schemeClr val="accent3">
            <a:hueOff val="5625132"/>
            <a:satOff val="-8440"/>
            <a:lumOff val="-1373"/>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IE" sz="1200" b="1" kern="1200" dirty="0" smtClean="0">
            <a:latin typeface="Tahoma" panose="020B0604030504040204" pitchFamily="34" charset="0"/>
            <a:ea typeface="Tahoma" panose="020B0604030504040204" pitchFamily="34" charset="0"/>
            <a:cs typeface="Tahoma" panose="020B0604030504040204" pitchFamily="34" charset="0"/>
          </a:endParaRPr>
        </a:p>
        <a:p>
          <a:pPr lvl="0" algn="ctr" defTabSz="533400">
            <a:lnSpc>
              <a:spcPct val="90000"/>
            </a:lnSpc>
            <a:spcBef>
              <a:spcPct val="0"/>
            </a:spcBef>
            <a:spcAft>
              <a:spcPct val="35000"/>
            </a:spcAft>
          </a:pPr>
          <a:r>
            <a:rPr lang="en-IE" sz="1400" b="1" kern="1200" dirty="0" smtClean="0">
              <a:latin typeface="Tahoma" panose="020B0604030504040204" pitchFamily="34" charset="0"/>
              <a:ea typeface="Tahoma" panose="020B0604030504040204" pitchFamily="34" charset="0"/>
              <a:cs typeface="Tahoma" panose="020B0604030504040204" pitchFamily="34" charset="0"/>
            </a:rPr>
            <a:t>Public consultation</a:t>
          </a:r>
          <a:r>
            <a:rPr lang="en-IE" sz="1200" b="1" kern="1200" dirty="0" smtClean="0">
              <a:latin typeface="Tahoma" panose="020B0604030504040204" pitchFamily="34" charset="0"/>
              <a:ea typeface="Tahoma" panose="020B0604030504040204" pitchFamily="34" charset="0"/>
              <a:cs typeface="Tahoma" panose="020B0604030504040204" pitchFamily="34" charset="0"/>
            </a:rPr>
            <a:t>		</a:t>
          </a:r>
          <a:endParaRPr lang="en-IE" sz="1200" b="1" kern="1200" dirty="0">
            <a:latin typeface="Tahoma" panose="020B0604030504040204" pitchFamily="34" charset="0"/>
            <a:ea typeface="Tahoma" panose="020B0604030504040204" pitchFamily="34" charset="0"/>
            <a:cs typeface="Tahoma" panose="020B0604030504040204" pitchFamily="34" charset="0"/>
          </a:endParaRPr>
        </a:p>
      </dsp:txBody>
      <dsp:txXfrm>
        <a:off x="6906967" y="789570"/>
        <a:ext cx="1867157" cy="909283"/>
      </dsp:txXfrm>
    </dsp:sp>
    <dsp:sp modelId="{D2F74C7D-676A-4490-91CC-7CD5506B4691}">
      <dsp:nvSpPr>
        <dsp:cNvPr id="0" name=""/>
        <dsp:cNvSpPr/>
      </dsp:nvSpPr>
      <dsp:spPr>
        <a:xfrm>
          <a:off x="4507011" y="740390"/>
          <a:ext cx="2029279" cy="1007663"/>
        </a:xfrm>
        <a:prstGeom prst="roundRect">
          <a:avLst/>
        </a:prstGeom>
        <a:solidFill>
          <a:schemeClr val="accent3">
            <a:hueOff val="8437698"/>
            <a:satOff val="-12660"/>
            <a:lumOff val="-2059"/>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latin typeface="Tahoma" panose="020B0604030504040204" pitchFamily="34" charset="0"/>
              <a:ea typeface="Tahoma" panose="020B0604030504040204" pitchFamily="34" charset="0"/>
              <a:cs typeface="Tahoma" panose="020B0604030504040204" pitchFamily="34" charset="0"/>
            </a:rPr>
            <a:t>Advisory Group and Focus Groups</a:t>
          </a:r>
          <a:endParaRPr lang="en-IE" sz="1400" b="1" kern="1200" dirty="0">
            <a:latin typeface="Tahoma" panose="020B0604030504040204" pitchFamily="34" charset="0"/>
            <a:ea typeface="Tahoma" panose="020B0604030504040204" pitchFamily="34" charset="0"/>
            <a:cs typeface="Tahoma" panose="020B0604030504040204" pitchFamily="34" charset="0"/>
          </a:endParaRPr>
        </a:p>
      </dsp:txBody>
      <dsp:txXfrm>
        <a:off x="4556201" y="789580"/>
        <a:ext cx="1930899" cy="909283"/>
      </dsp:txXfrm>
    </dsp:sp>
    <dsp:sp modelId="{D8697136-6634-4F5B-976A-07E88067A48B}">
      <dsp:nvSpPr>
        <dsp:cNvPr id="0" name=""/>
        <dsp:cNvSpPr/>
      </dsp:nvSpPr>
      <dsp:spPr>
        <a:xfrm>
          <a:off x="9165085" y="778319"/>
          <a:ext cx="1965537" cy="9809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latin typeface="Tahoma" panose="020B0604030504040204" pitchFamily="34" charset="0"/>
              <a:ea typeface="Tahoma" panose="020B0604030504040204" pitchFamily="34" charset="0"/>
              <a:cs typeface="Tahoma" panose="020B0604030504040204" pitchFamily="34" charset="0"/>
            </a:rPr>
            <a:t>National standards</a:t>
          </a:r>
          <a:endParaRPr lang="en-IE" sz="1400" b="1" kern="1200" dirty="0">
            <a:latin typeface="Tahoma" panose="020B0604030504040204" pitchFamily="34" charset="0"/>
            <a:ea typeface="Tahoma" panose="020B0604030504040204" pitchFamily="34" charset="0"/>
            <a:cs typeface="Tahoma" panose="020B0604030504040204" pitchFamily="34" charset="0"/>
          </a:endParaRPr>
        </a:p>
      </dsp:txBody>
      <dsp:txXfrm>
        <a:off x="9212969" y="826203"/>
        <a:ext cx="1869769" cy="8851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710"/>
          </a:xfrm>
          <a:prstGeom prst="rect">
            <a:avLst/>
          </a:prstGeom>
        </p:spPr>
        <p:txBody>
          <a:bodyPr vert="horz" lIns="80284" tIns="40142" rIns="80284" bIns="40142" rtlCol="0"/>
          <a:lstStyle>
            <a:lvl1pPr algn="l">
              <a:defRPr sz="1100"/>
            </a:lvl1pPr>
          </a:lstStyle>
          <a:p>
            <a:endParaRPr lang="en-US" dirty="0"/>
          </a:p>
        </p:txBody>
      </p:sp>
      <p:sp>
        <p:nvSpPr>
          <p:cNvPr id="3" name="Date Placeholder 2"/>
          <p:cNvSpPr>
            <a:spLocks noGrp="1"/>
          </p:cNvSpPr>
          <p:nvPr>
            <p:ph type="dt" idx="1"/>
          </p:nvPr>
        </p:nvSpPr>
        <p:spPr>
          <a:xfrm>
            <a:off x="3850246" y="0"/>
            <a:ext cx="2945659" cy="498710"/>
          </a:xfrm>
          <a:prstGeom prst="rect">
            <a:avLst/>
          </a:prstGeom>
        </p:spPr>
        <p:txBody>
          <a:bodyPr vert="horz" lIns="80284" tIns="40142" rIns="80284" bIns="40142" rtlCol="0"/>
          <a:lstStyle>
            <a:lvl1pPr algn="r">
              <a:defRPr sz="1100"/>
            </a:lvl1pPr>
          </a:lstStyle>
          <a:p>
            <a:fld id="{5BDAD6FE-A114-EE48-8FC8-6EFA8A021578}" type="datetimeFigureOut">
              <a:rPr lang="en-US" smtClean="0"/>
              <a:t>10/6/2023</a:t>
            </a:fld>
            <a:endParaRPr lang="en-US"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80284" tIns="40142" rIns="80284" bIns="40142" rtlCol="0" anchor="ctr"/>
          <a:lstStyle/>
          <a:p>
            <a:endParaRPr lang="en-US" dirty="0"/>
          </a:p>
        </p:txBody>
      </p:sp>
      <p:sp>
        <p:nvSpPr>
          <p:cNvPr id="5" name="Notes Placeholder 4"/>
          <p:cNvSpPr>
            <a:spLocks noGrp="1"/>
          </p:cNvSpPr>
          <p:nvPr>
            <p:ph type="body" sz="quarter" idx="3"/>
          </p:nvPr>
        </p:nvSpPr>
        <p:spPr>
          <a:xfrm>
            <a:off x="679768" y="4777960"/>
            <a:ext cx="5438140" cy="3909238"/>
          </a:xfrm>
          <a:prstGeom prst="rect">
            <a:avLst/>
          </a:prstGeom>
        </p:spPr>
        <p:txBody>
          <a:bodyPr vert="horz" lIns="80284" tIns="40142" rIns="80284" bIns="4014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518"/>
            <a:ext cx="2945659" cy="498709"/>
          </a:xfrm>
          <a:prstGeom prst="rect">
            <a:avLst/>
          </a:prstGeom>
        </p:spPr>
        <p:txBody>
          <a:bodyPr vert="horz" lIns="80284" tIns="40142" rIns="80284" bIns="4014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50246" y="9429518"/>
            <a:ext cx="2945659" cy="498709"/>
          </a:xfrm>
          <a:prstGeom prst="rect">
            <a:avLst/>
          </a:prstGeom>
        </p:spPr>
        <p:txBody>
          <a:bodyPr vert="horz" lIns="80284" tIns="40142" rIns="80284" bIns="40142" rtlCol="0" anchor="b"/>
          <a:lstStyle>
            <a:lvl1pPr algn="r">
              <a:defRPr sz="1100"/>
            </a:lvl1pPr>
          </a:lstStyle>
          <a:p>
            <a:fld id="{0F259778-EFBD-CD4E-A031-C03B3FF5AC3C}" type="slidenum">
              <a:rPr lang="en-US" smtClean="0"/>
              <a:t>‹#›</a:t>
            </a:fld>
            <a:endParaRPr lang="en-US" dirty="0"/>
          </a:p>
        </p:txBody>
      </p:sp>
    </p:spTree>
    <p:extLst>
      <p:ext uri="{BB962C8B-B14F-4D97-AF65-F5344CB8AC3E}">
        <p14:creationId xmlns:p14="http://schemas.microsoft.com/office/powerpoint/2010/main" val="17463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iqa.ie/sites/default/files/2017-02/Information-management-standards-for-national-health-and-social-care-data-collections.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hiqa.ie/areas-we-work/health-information/data-collections" TargetMode="External"/><Relationship Id="rId4" Type="http://schemas.openxmlformats.org/officeDocument/2006/relationships/hyperlink" Target="https://www.hiqa.ie/sites/default/files/2017-01/Safer-Better-Healthcare-Standard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iqa.ie/areas-we-work/acute-and-community-healthcare-servic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hiqa.ie/reports-and-publications/inspection-reports?field_centre_type_target_id=38&amp;tid_1=All&amp;keys=&amp;field_county_value=Al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iqa.ie/sites/default/files/2017-05/Self-Assessment-Tool-for-national-health-and-social-care-data-collections-May2017.pdf"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hiqa.ie/reports-and-publications/health-information/guidance-data-quality-framework-health-and-social-care" TargetMode="External"/><Relationship Id="rId4" Type="http://schemas.openxmlformats.org/officeDocument/2006/relationships/hyperlink" Target="file:///C:\Users\lweir\AppData\Local\Microsoft\Windows\INetCache\Content.Outlook\QP6M8FF7\Five%20quality%20improvement%20tools%20for%20national%20data%20collections%20and%20:%20https:\www.hiqa.ie\sites\default\files\2018-10\Guidance-for-a-data-quality-framework.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1</a:t>
            </a:fld>
            <a:endParaRPr lang="en-US" dirty="0"/>
          </a:p>
        </p:txBody>
      </p:sp>
    </p:spTree>
    <p:extLst>
      <p:ext uri="{BB962C8B-B14F-4D97-AF65-F5344CB8AC3E}">
        <p14:creationId xmlns:p14="http://schemas.microsoft.com/office/powerpoint/2010/main" val="169327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10</a:t>
            </a:fld>
            <a:endParaRPr lang="en-US" dirty="0"/>
          </a:p>
        </p:txBody>
      </p:sp>
    </p:spTree>
    <p:extLst>
      <p:ext uri="{BB962C8B-B14F-4D97-AF65-F5344CB8AC3E}">
        <p14:creationId xmlns:p14="http://schemas.microsoft.com/office/powerpoint/2010/main" val="36493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smtClean="0">
                <a:latin typeface="Tahoma" panose="020B0604030504040204" pitchFamily="34" charset="0"/>
                <a:ea typeface="Tahoma" panose="020B0604030504040204" pitchFamily="34" charset="0"/>
                <a:cs typeface="Tahoma" panose="020B0604030504040204" pitchFamily="34" charset="0"/>
              </a:rPr>
              <a:t>It is recognised internationally that the setting and implementation of quality standards</a:t>
            </a:r>
            <a:r>
              <a:rPr lang="en-IE" sz="1200" baseline="0" dirty="0" smtClean="0">
                <a:latin typeface="Tahoma" panose="020B0604030504040204" pitchFamily="34" charset="0"/>
                <a:ea typeface="Tahoma" panose="020B0604030504040204" pitchFamily="34" charset="0"/>
                <a:cs typeface="Tahoma" panose="020B0604030504040204" pitchFamily="34" charset="0"/>
              </a:rPr>
              <a:t> are important drivers to improve health and social care.</a:t>
            </a:r>
          </a:p>
          <a:p>
            <a:endParaRPr lang="en-IE" sz="1200" baseline="0" dirty="0" smtClean="0">
              <a:latin typeface="Tahoma" panose="020B0604030504040204" pitchFamily="34" charset="0"/>
              <a:ea typeface="Tahoma" panose="020B0604030504040204" pitchFamily="34" charset="0"/>
              <a:cs typeface="Tahoma" panose="020B0604030504040204" pitchFamily="34" charset="0"/>
            </a:endParaRPr>
          </a:p>
          <a:p>
            <a:r>
              <a:rPr lang="en-IE" sz="1200" baseline="0" dirty="0" smtClean="0">
                <a:latin typeface="Tahoma" panose="020B0604030504040204" pitchFamily="34" charset="0"/>
                <a:ea typeface="Tahoma" panose="020B0604030504040204" pitchFamily="34" charset="0"/>
                <a:cs typeface="Tahoma" panose="020B0604030504040204" pitchFamily="34" charset="0"/>
              </a:rPr>
              <a:t>They are also a resource for people using services to understand what safe, high-quality care looks like and what to expect from a service.</a:t>
            </a:r>
          </a:p>
          <a:p>
            <a:endParaRPr lang="en-IE" sz="1100" dirty="0" smtClean="0">
              <a:latin typeface="Tahoma" panose="020B0604030504040204" pitchFamily="34" charset="0"/>
              <a:ea typeface="Tahoma" panose="020B0604030504040204" pitchFamily="34" charset="0"/>
              <a:cs typeface="Tahoma" panose="020B0604030504040204" pitchFamily="34" charset="0"/>
            </a:endParaRPr>
          </a:p>
          <a:p>
            <a:r>
              <a:rPr lang="en-IE" baseline="0" dirty="0" smtClean="0">
                <a:latin typeface="Tahoma" panose="020B0604030504040204" pitchFamily="34" charset="0"/>
                <a:ea typeface="Tahoma" panose="020B0604030504040204" pitchFamily="34" charset="0"/>
                <a:cs typeface="Tahoma" panose="020B0604030504040204" pitchFamily="34" charset="0"/>
              </a:rPr>
              <a:t>Standards, on their own, </a:t>
            </a:r>
            <a:r>
              <a:rPr lang="en-IE" dirty="0" smtClean="0">
                <a:latin typeface="Tahoma" panose="020B0604030504040204" pitchFamily="34" charset="0"/>
                <a:ea typeface="Tahoma" panose="020B0604030504040204" pitchFamily="34" charset="0"/>
                <a:cs typeface="Tahoma" panose="020B0604030504040204" pitchFamily="34" charset="0"/>
              </a:rPr>
              <a:t> do not improve quality and safety. There are interdependencies with legislation, national policy, local structures, supports and policies. Buy-in from services and staff that this is the right thing to do is also needed, in order for the standards to be implemented in practice.  </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HIQA supports the implementation of national standards by developing guidance/tools and other resources, such as online learning courses, to support staff to understand how the standards relate to their own everyday work and to help services to make improvements in particular areas. </a:t>
            </a:r>
          </a:p>
          <a:p>
            <a:endParaRPr lang="en-IE" dirty="0" smtClean="0">
              <a:latin typeface="Tahoma" panose="020B0604030504040204" pitchFamily="34" charset="0"/>
              <a:ea typeface="Tahoma" panose="020B0604030504040204" pitchFamily="34" charset="0"/>
              <a:cs typeface="Tahoma" panose="020B0604030504040204" pitchFamily="34" charset="0"/>
            </a:endParaRPr>
          </a:p>
          <a:p>
            <a:endParaRPr lang="en-IE" sz="1100" dirty="0" smtClean="0"/>
          </a:p>
          <a:p>
            <a:pPr defTabSz="802843">
              <a:defRPr/>
            </a:pPr>
            <a:endParaRPr lang="en-IE" sz="1100" dirty="0">
              <a:latin typeface="Tahoma" panose="020B0604030504040204" pitchFamily="34" charset="0"/>
              <a:ea typeface="Tahoma" panose="020B0604030504040204" pitchFamily="34" charset="0"/>
              <a:cs typeface="Tahoma" panose="020B0604030504040204" pitchFamily="34" charset="0"/>
            </a:endParaRPr>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11</a:t>
            </a:fld>
            <a:endParaRPr lang="en-US" dirty="0"/>
          </a:p>
        </p:txBody>
      </p:sp>
    </p:spTree>
    <p:extLst>
      <p:ext uri="{BB962C8B-B14F-4D97-AF65-F5344CB8AC3E}">
        <p14:creationId xmlns:p14="http://schemas.microsoft.com/office/powerpoint/2010/main" val="44416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2843">
              <a:defRPr/>
            </a:pPr>
            <a:r>
              <a:rPr lang="en-US" dirty="0" smtClean="0">
                <a:latin typeface="Tahoma" panose="020B0604030504040204" pitchFamily="34" charset="0"/>
                <a:ea typeface="Tahoma" panose="020B0604030504040204" pitchFamily="34" charset="0"/>
                <a:cs typeface="Tahoma" panose="020B0604030504040204" pitchFamily="34" charset="0"/>
              </a:rPr>
              <a:t>Under </a:t>
            </a:r>
            <a:r>
              <a:rPr lang="en-US" dirty="0">
                <a:latin typeface="Tahoma" panose="020B0604030504040204" pitchFamily="34" charset="0"/>
                <a:ea typeface="Tahoma" panose="020B0604030504040204" pitchFamily="34" charset="0"/>
                <a:cs typeface="Tahoma" panose="020B0604030504040204" pitchFamily="34" charset="0"/>
              </a:rPr>
              <a:t>the H</a:t>
            </a:r>
            <a:r>
              <a:rPr lang="en-US" dirty="0" smtClean="0">
                <a:latin typeface="Tahoma" panose="020B0604030504040204" pitchFamily="34" charset="0"/>
                <a:ea typeface="Tahoma" panose="020B0604030504040204" pitchFamily="34" charset="0"/>
                <a:cs typeface="Tahoma" panose="020B0604030504040204" pitchFamily="34" charset="0"/>
              </a:rPr>
              <a:t>ealth Act </a:t>
            </a:r>
            <a:r>
              <a:rPr lang="en-US" dirty="0">
                <a:latin typeface="Tahoma" panose="020B0604030504040204" pitchFamily="34" charset="0"/>
                <a:ea typeface="Tahoma" panose="020B0604030504040204" pitchFamily="34" charset="0"/>
                <a:cs typeface="Tahoma" panose="020B0604030504040204" pitchFamily="34" charset="0"/>
              </a:rPr>
              <a:t>2007, o</a:t>
            </a:r>
            <a:r>
              <a:rPr lang="en-US" dirty="0" smtClean="0">
                <a:latin typeface="Tahoma" panose="020B0604030504040204" pitchFamily="34" charset="0"/>
                <a:ea typeface="Tahoma" panose="020B0604030504040204" pitchFamily="34" charset="0"/>
                <a:cs typeface="Tahoma" panose="020B0604030504040204" pitchFamily="34" charset="0"/>
              </a:rPr>
              <a:t>ne of HIQA’s functions is to set standards, based on evidence, to drive improvement in health and social care services. </a:t>
            </a:r>
          </a:p>
          <a:p>
            <a:pPr defTabSz="802843">
              <a:defRPr/>
            </a:pP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national standards developed by HIQA aim to help drive improvements in the quality and safety of health and social care services. </a:t>
            </a:r>
          </a:p>
          <a:p>
            <a:pPr defTabSz="802843">
              <a:defRPr/>
            </a:pPr>
            <a:endParaRPr lang="en-IE" dirty="0" smtClean="0">
              <a:latin typeface="Tahoma" panose="020B0604030504040204" pitchFamily="34" charset="0"/>
              <a:ea typeface="Tahoma" panose="020B0604030504040204" pitchFamily="34" charset="0"/>
              <a:cs typeface="Tahoma" panose="020B0604030504040204" pitchFamily="34" charset="0"/>
            </a:endParaRPr>
          </a:p>
          <a:p>
            <a:pPr defTabSz="802843">
              <a:defRPr/>
            </a:pPr>
            <a:r>
              <a:rPr lang="en-IE" dirty="0" smtClean="0">
                <a:latin typeface="Tahoma" panose="020B0604030504040204" pitchFamily="34" charset="0"/>
                <a:ea typeface="Tahoma" panose="020B0604030504040204" pitchFamily="34" charset="0"/>
                <a:cs typeface="Tahoma" panose="020B0604030504040204" pitchFamily="34" charset="0"/>
              </a:rPr>
              <a:t>Section </a:t>
            </a:r>
            <a:r>
              <a:rPr lang="en-IE" dirty="0">
                <a:latin typeface="Tahoma" panose="020B0604030504040204" pitchFamily="34" charset="0"/>
                <a:ea typeface="Tahoma" panose="020B0604030504040204" pitchFamily="34" charset="0"/>
                <a:cs typeface="Tahoma" panose="020B0604030504040204" pitchFamily="34" charset="0"/>
              </a:rPr>
              <a:t>7 of the Health Act 2007 outlines HIQA’s role in promoting safety and quality in the provision of health and social services for the benefit of the health and welfare of the public.</a:t>
            </a:r>
          </a:p>
          <a:p>
            <a:endParaRPr lang="en-IE" sz="1100" dirty="0">
              <a:latin typeface="Tahoma" panose="020B0604030504040204" pitchFamily="34" charset="0"/>
              <a:ea typeface="Tahoma" panose="020B0604030504040204" pitchFamily="34" charset="0"/>
              <a:cs typeface="Tahoma" panose="020B0604030504040204" pitchFamily="34" charset="0"/>
            </a:endParaRPr>
          </a:p>
          <a:p>
            <a:pPr defTabSz="802843">
              <a:defRPr/>
            </a:pPr>
            <a:r>
              <a:rPr lang="en-US" dirty="0">
                <a:latin typeface="Tahoma" panose="020B0604030504040204" pitchFamily="34" charset="0"/>
                <a:ea typeface="Tahoma" panose="020B0604030504040204" pitchFamily="34" charset="0"/>
                <a:cs typeface="Tahoma" panose="020B0604030504040204" pitchFamily="34" charset="0"/>
              </a:rPr>
              <a:t>Working in conjunction with a wide range of stakeholders, </a:t>
            </a:r>
            <a:r>
              <a:rPr lang="en-US" dirty="0" smtClean="0">
                <a:latin typeface="Tahoma" panose="020B0604030504040204" pitchFamily="34" charset="0"/>
                <a:ea typeface="Tahoma" panose="020B0604030504040204" pitchFamily="34" charset="0"/>
                <a:cs typeface="Tahoma" panose="020B0604030504040204" pitchFamily="34" charset="0"/>
              </a:rPr>
              <a:t>HIQA aims </a:t>
            </a:r>
            <a:r>
              <a:rPr lang="en-US" dirty="0">
                <a:latin typeface="Tahoma" panose="020B0604030504040204" pitchFamily="34" charset="0"/>
                <a:ea typeface="Tahoma" panose="020B0604030504040204" pitchFamily="34" charset="0"/>
                <a:cs typeface="Tahoma" panose="020B0604030504040204" pitchFamily="34" charset="0"/>
              </a:rPr>
              <a:t>to improve the quality and safety of health and social care </a:t>
            </a:r>
            <a:r>
              <a:rPr lang="en-US" dirty="0" smtClean="0">
                <a:latin typeface="Tahoma" panose="020B0604030504040204" pitchFamily="34" charset="0"/>
                <a:ea typeface="Tahoma" panose="020B0604030504040204" pitchFamily="34" charset="0"/>
                <a:cs typeface="Tahoma" panose="020B0604030504040204" pitchFamily="34" charset="0"/>
              </a:rPr>
              <a:t>services, </a:t>
            </a:r>
            <a:r>
              <a:rPr lang="en-US" dirty="0">
                <a:latin typeface="Tahoma" panose="020B0604030504040204" pitchFamily="34" charset="0"/>
                <a:ea typeface="Tahoma" panose="020B0604030504040204" pitchFamily="34" charset="0"/>
                <a:cs typeface="Tahoma" panose="020B0604030504040204" pitchFamily="34" charset="0"/>
              </a:rPr>
              <a:t>by setting national standards and </a:t>
            </a:r>
            <a:r>
              <a:rPr lang="en-US" dirty="0" smtClean="0">
                <a:latin typeface="Tahoma" panose="020B0604030504040204" pitchFamily="34" charset="0"/>
                <a:ea typeface="Tahoma" panose="020B0604030504040204" pitchFamily="34" charset="0"/>
                <a:cs typeface="Tahoma" panose="020B0604030504040204" pitchFamily="34" charset="0"/>
              </a:rPr>
              <a:t>developing implementation support tools. </a:t>
            </a:r>
            <a:endParaRPr lang="en-US" dirty="0">
              <a:latin typeface="Tahoma" panose="020B0604030504040204" pitchFamily="34" charset="0"/>
              <a:ea typeface="Tahoma" panose="020B0604030504040204" pitchFamily="34" charset="0"/>
              <a:cs typeface="Tahoma" panose="020B0604030504040204" pitchFamily="34" charset="0"/>
            </a:endParaRPr>
          </a:p>
          <a:p>
            <a:pPr lvl="0"/>
            <a:endParaRPr lang="en-US" sz="1100" dirty="0">
              <a:latin typeface="Tahoma" panose="020B0604030504040204" pitchFamily="34" charset="0"/>
              <a:ea typeface="Tahoma" panose="020B0604030504040204" pitchFamily="34" charset="0"/>
              <a:cs typeface="Tahoma" panose="020B0604030504040204" pitchFamily="34" charset="0"/>
            </a:endParaRPr>
          </a:p>
          <a:p>
            <a:pPr defTabSz="802843">
              <a:defRPr/>
            </a:pPr>
            <a:endParaRPr lang="en-IE" sz="1100" dirty="0">
              <a:latin typeface="Tahoma" panose="020B0604030504040204" pitchFamily="34" charset="0"/>
              <a:ea typeface="Tahoma" panose="020B0604030504040204" pitchFamily="34" charset="0"/>
              <a:cs typeface="Tahoma" panose="020B0604030504040204" pitchFamily="34" charset="0"/>
            </a:endParaRPr>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12</a:t>
            </a:fld>
            <a:endParaRPr lang="en-US" dirty="0"/>
          </a:p>
        </p:txBody>
      </p:sp>
    </p:spTree>
    <p:extLst>
      <p:ext uri="{BB962C8B-B14F-4D97-AF65-F5344CB8AC3E}">
        <p14:creationId xmlns:p14="http://schemas.microsoft.com/office/powerpoint/2010/main" val="179766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ahoma" panose="020B0604030504040204" pitchFamily="34" charset="0"/>
                <a:ea typeface="Tahoma" panose="020B0604030504040204" pitchFamily="34" charset="0"/>
                <a:cs typeface="Tahoma" panose="020B0604030504040204" pitchFamily="34" charset="0"/>
              </a:rPr>
              <a:t>HIQA has developed national standards for a range of health and social care services, including older persons, disability services, acute healthcare settings and residential settings, from the national standards for safer better healthcare in 2012 to the national standards for adult safeguarding in 2019. </a:t>
            </a: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has also published specific standards for the management of health information — </a:t>
            </a:r>
            <a:r>
              <a:rPr lang="en-US" sz="1200" i="1"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3"/>
              </a:rPr>
              <a:t>Information management standards for national health and social care data collections</a:t>
            </a: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 The purpose of these standards is to improve the quality of health information across Ireland’s national data collections. </a:t>
            </a:r>
            <a:r>
              <a:rPr lang="en-US" dirty="0">
                <a:latin typeface="Tahoma" panose="020B0604030504040204" pitchFamily="34" charset="0"/>
                <a:ea typeface="Tahoma" panose="020B0604030504040204" pitchFamily="34" charset="0"/>
                <a:cs typeface="Tahoma" panose="020B0604030504040204" pitchFamily="34" charset="0"/>
              </a:rPr>
              <a:t>National data collections (NDCs) are national repositories of routinely collected health and social care data in Ireland. NDCs play a vital role by providing a national overview of a particular health or social care-related issue or service. Some examples include: The Hospital In-Patient Enquiry (HIPE) managed by the National Screening Service, the National Incident Management System (NIMS) jointly-managed by the HSE and State Claims Agency and the National Childcare Information System (NCCIS) managed by Tusla. </a:t>
            </a:r>
          </a:p>
          <a:p>
            <a:endPar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standards provide a framework of best practice in the collection of health and social care data and cover key areas of information management such as governance, leadership and management, information governance and use of information. The information management standards complement the </a:t>
            </a: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4"/>
              </a:rPr>
              <a:t>National Standards for Safer Better Healthcare </a:t>
            </a: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and together these standards provide a roadmap to improve the quality of health information and data.</a:t>
            </a:r>
          </a:p>
          <a:p>
            <a:endPar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collection, use and sharing of health information is critical to delivering direct care to individuals using health and social care services. It is vital that data be of high quality and used to its maximum potential. The most recent </a:t>
            </a:r>
            <a:r>
              <a:rPr lang="en-IE" u="sng" dirty="0">
                <a:latin typeface="Tahoma" panose="020B0604030504040204" pitchFamily="34" charset="0"/>
                <a:ea typeface="Tahoma" panose="020B0604030504040204" pitchFamily="34" charset="0"/>
                <a:cs typeface="Tahoma" panose="020B0604030504040204" pitchFamily="34" charset="0"/>
                <a:hlinkClick r:id="rId5"/>
              </a:rPr>
              <a:t>Catalogue of National Data Collections</a:t>
            </a:r>
            <a:r>
              <a:rPr lang="en-US" dirty="0">
                <a:latin typeface="Tahoma" panose="020B0604030504040204" pitchFamily="34" charset="0"/>
                <a:ea typeface="Tahoma" panose="020B0604030504040204" pitchFamily="34" charset="0"/>
                <a:cs typeface="Tahoma" panose="020B0604030504040204" pitchFamily="34" charset="0"/>
              </a:rPr>
              <a:t> was published by HIQA in October 2022.</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US" sz="1100" dirty="0"/>
          </a:p>
          <a:p>
            <a:endParaRPr lang="en-US" sz="1100" dirty="0"/>
          </a:p>
          <a:p>
            <a:endParaRPr lang="en-US" sz="1100" dirty="0"/>
          </a:p>
          <a:p>
            <a:endParaRPr lang="en-IE" sz="12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a:p>
            <a:endParaRPr lang="en-IE" dirty="0"/>
          </a:p>
        </p:txBody>
      </p:sp>
      <p:sp>
        <p:nvSpPr>
          <p:cNvPr id="4" name="Slide Number Placeholder 3"/>
          <p:cNvSpPr>
            <a:spLocks noGrp="1"/>
          </p:cNvSpPr>
          <p:nvPr>
            <p:ph type="sldNum" sz="quarter" idx="10"/>
          </p:nvPr>
        </p:nvSpPr>
        <p:spPr/>
        <p:txBody>
          <a:bodyPr/>
          <a:lstStyle/>
          <a:p>
            <a:fld id="{04BAFAAC-A0B4-4FEC-A86C-A62225222746}" type="slidenum">
              <a:rPr lang="en-IE" smtClean="0"/>
              <a:pPr/>
              <a:t>13</a:t>
            </a:fld>
            <a:endParaRPr lang="en-IE" dirty="0"/>
          </a:p>
        </p:txBody>
      </p:sp>
    </p:spTree>
    <p:extLst>
      <p:ext uri="{BB962C8B-B14F-4D97-AF65-F5344CB8AC3E}">
        <p14:creationId xmlns:p14="http://schemas.microsoft.com/office/powerpoint/2010/main" val="237657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Standards Team at HIQA uses an established process to develop national standards for health and social care. This process was developed following a review of national and international evidence, engagement with national and international experts and applying HIQA’s knowledge and experience of the health and social care context. </a:t>
            </a:r>
          </a:p>
          <a:p>
            <a:endPar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 standards development process involves the following stages:</a:t>
            </a:r>
          </a:p>
          <a:p>
            <a:pPr marL="228600" indent="-228600">
              <a:buAutoNum type="arabicParenR"/>
            </a:pPr>
            <a:r>
              <a:rPr lang="en-IE" u="sng" dirty="0" smtClean="0">
                <a:latin typeface="Tahoma" panose="020B0604030504040204" pitchFamily="34" charset="0"/>
                <a:ea typeface="Tahoma" panose="020B0604030504040204" pitchFamily="34" charset="0"/>
                <a:cs typeface="Tahoma" panose="020B0604030504040204" pitchFamily="34" charset="0"/>
              </a:rPr>
              <a:t>Scoping review and consultation</a:t>
            </a: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At this stage an Advisory Group is set-up and a targeted public scoping consultation is held to assist HIQA during each stage of developing the national standards. Additionally</a:t>
            </a:r>
            <a:r>
              <a:rPr lang="en-US" baseline="0" dirty="0" smtClean="0">
                <a:latin typeface="Tahoma" panose="020B0604030504040204" pitchFamily="34" charset="0"/>
                <a:ea typeface="Tahoma" panose="020B0604030504040204" pitchFamily="34" charset="0"/>
                <a:cs typeface="Tahoma" panose="020B0604030504040204" pitchFamily="34" charset="0"/>
              </a:rPr>
              <a:t>, a </a:t>
            </a:r>
            <a:r>
              <a:rPr lang="en-US" dirty="0" smtClean="0">
                <a:latin typeface="Tahoma" panose="020B0604030504040204" pitchFamily="34" charset="0"/>
                <a:ea typeface="Tahoma" panose="020B0604030504040204" pitchFamily="34" charset="0"/>
                <a:cs typeface="Tahoma" panose="020B0604030504040204" pitchFamily="34" charset="0"/>
              </a:rPr>
              <a:t>scoping review is conducted to inform the systematic review of literature.</a:t>
            </a:r>
          </a:p>
          <a:p>
            <a:pPr marL="0" indent="0">
              <a:buNone/>
            </a:pPr>
            <a:endParaRPr lang="en-IE" u="sng"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IE" u="sng" dirty="0" smtClean="0">
                <a:latin typeface="Tahoma" panose="020B0604030504040204" pitchFamily="34" charset="0"/>
                <a:ea typeface="Tahoma" panose="020B0604030504040204" pitchFamily="34" charset="0"/>
                <a:cs typeface="Tahoma" panose="020B0604030504040204" pitchFamily="34" charset="0"/>
              </a:rPr>
              <a:t>2)</a:t>
            </a:r>
            <a:r>
              <a:rPr lang="en-IE" u="sng" baseline="0" dirty="0" smtClean="0">
                <a:latin typeface="Tahoma" panose="020B0604030504040204" pitchFamily="34" charset="0"/>
                <a:ea typeface="Tahoma" panose="020B0604030504040204" pitchFamily="34" charset="0"/>
                <a:cs typeface="Tahoma" panose="020B0604030504040204" pitchFamily="34" charset="0"/>
              </a:rPr>
              <a:t> </a:t>
            </a:r>
            <a:r>
              <a:rPr lang="en-IE" u="sng" dirty="0" smtClean="0">
                <a:latin typeface="Tahoma" panose="020B0604030504040204" pitchFamily="34" charset="0"/>
                <a:ea typeface="Tahoma" panose="020B0604030504040204" pitchFamily="34" charset="0"/>
                <a:cs typeface="Tahoma" panose="020B0604030504040204" pitchFamily="34" charset="0"/>
              </a:rPr>
              <a:t>Evidence</a:t>
            </a:r>
            <a:r>
              <a:rPr lang="en-IE" u="sng" baseline="0" dirty="0" smtClean="0">
                <a:latin typeface="Tahoma" panose="020B0604030504040204" pitchFamily="34" charset="0"/>
                <a:ea typeface="Tahoma" panose="020B0604030504040204" pitchFamily="34" charset="0"/>
                <a:cs typeface="Tahoma" panose="020B0604030504040204" pitchFamily="34" charset="0"/>
              </a:rPr>
              <a:t> Review</a:t>
            </a:r>
          </a:p>
          <a:p>
            <a:pPr marL="0" indent="0">
              <a:buNone/>
            </a:pP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Standards team undertakes a detailed review of published research, legislation, strategies, guidance, existing programmes, academic literature and any other documents that are relevant to the topic.</a:t>
            </a:r>
          </a:p>
          <a:p>
            <a:pPr marL="0" indent="0">
              <a:buNone/>
            </a:pPr>
            <a:endParaRPr lang="en-US" sz="1200" b="0" i="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0" i="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 Advisory Group and Focus Groups</a:t>
            </a:r>
          </a:p>
          <a:p>
            <a:pPr marL="0" indent="0">
              <a:buNone/>
            </a:pPr>
            <a:r>
              <a:rPr lang="en-US" sz="1200" b="0" i="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a:t>
            </a:r>
            <a:r>
              <a:rPr lang="en-US" sz="1200" b="0" i="0" u="none"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Standards team engages with relevant stakeholders through focus groups.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findings</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from the focus groups</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presented to the Advisory Group, written up in the Stakeholder</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involvement report</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used to inform the draft standards.</a:t>
            </a:r>
            <a:r>
              <a:rPr lang="en-US" sz="1200" b="0" i="0" u="none"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200" b="0" i="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IE" u="sng"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IE" u="sng" dirty="0" smtClean="0">
                <a:latin typeface="Tahoma" panose="020B0604030504040204" pitchFamily="34" charset="0"/>
                <a:ea typeface="Tahoma" panose="020B0604030504040204" pitchFamily="34" charset="0"/>
                <a:cs typeface="Tahoma" panose="020B0604030504040204" pitchFamily="34" charset="0"/>
              </a:rPr>
              <a:t>4) Public Consultation</a:t>
            </a:r>
          </a:p>
          <a:p>
            <a:pPr fontAlgn="base"/>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Public consultation is an integral part of the Standards development process. When developing standards, HIQA holds two public consultations.</a:t>
            </a:r>
          </a:p>
          <a:p>
            <a:pPr fontAlgn="base"/>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first public consultation is held at the start of the development process to consult with relevant stakeholders on the areas the Standards will cover. The second public consultation is held once the draft Standards are developed.</a:t>
            </a:r>
          </a:p>
          <a:p>
            <a:pPr marL="0" indent="0">
              <a:buNone/>
            </a:pPr>
            <a:endParaRPr lang="en-IE" u="sng"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IE" u="sng" dirty="0" smtClean="0">
                <a:latin typeface="Tahoma" panose="020B0604030504040204" pitchFamily="34" charset="0"/>
                <a:ea typeface="Tahoma" panose="020B0604030504040204" pitchFamily="34" charset="0"/>
                <a:cs typeface="Tahoma" panose="020B0604030504040204" pitchFamily="34" charset="0"/>
              </a:rPr>
              <a:t>5 National Standards and Guidance</a:t>
            </a:r>
          </a:p>
          <a:p>
            <a:pPr marL="0" indent="0">
              <a:buNone/>
            </a:pP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Once approval is received, the National Standards are launched and published on the HIQA website, along with any related documents. </a:t>
            </a:r>
            <a:endParaRPr lang="en-IE" u="sng"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14</a:t>
            </a:fld>
            <a:endParaRPr lang="en-US" dirty="0"/>
          </a:p>
        </p:txBody>
      </p:sp>
    </p:spTree>
    <p:extLst>
      <p:ext uri="{BB962C8B-B14F-4D97-AF65-F5344CB8AC3E}">
        <p14:creationId xmlns:p14="http://schemas.microsoft.com/office/powerpoint/2010/main" val="119152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ahoma" panose="020B0604030504040204" pitchFamily="34" charset="0"/>
                <a:ea typeface="Tahoma" panose="020B0604030504040204" pitchFamily="34" charset="0"/>
                <a:cs typeface="Tahoma" panose="020B0604030504040204" pitchFamily="34" charset="0"/>
              </a:rPr>
              <a:t>In </a:t>
            </a:r>
            <a:r>
              <a:rPr lang="en-IE" dirty="0">
                <a:latin typeface="Tahoma" panose="020B0604030504040204" pitchFamily="34" charset="0"/>
                <a:ea typeface="Tahoma" panose="020B0604030504040204" pitchFamily="34" charset="0"/>
                <a:cs typeface="Tahoma" panose="020B0604030504040204" pitchFamily="34" charset="0"/>
              </a:rPr>
              <a:t>line with emerging international evidence, HIQA developed a set of principles to underpin all national standards for health and social care services. </a:t>
            </a:r>
            <a:endParaRPr lang="en-IE" dirty="0" smtClean="0">
              <a:latin typeface="Tahoma" panose="020B0604030504040204" pitchFamily="34" charset="0"/>
              <a:ea typeface="Tahoma" panose="020B0604030504040204" pitchFamily="34" charset="0"/>
              <a:cs typeface="Tahoma" panose="020B0604030504040204" pitchFamily="34" charset="0"/>
            </a:endParaRPr>
          </a:p>
          <a:p>
            <a:r>
              <a:rPr lang="en-IE" dirty="0" smtClean="0">
                <a:latin typeface="Tahoma" panose="020B0604030504040204" pitchFamily="34" charset="0"/>
                <a:ea typeface="Tahoma" panose="020B0604030504040204" pitchFamily="34" charset="0"/>
                <a:cs typeface="Tahoma" panose="020B0604030504040204" pitchFamily="34" charset="0"/>
              </a:rPr>
              <a:t>In </a:t>
            </a:r>
            <a:r>
              <a:rPr lang="en-IE" dirty="0">
                <a:latin typeface="Tahoma" panose="020B0604030504040204" pitchFamily="34" charset="0"/>
                <a:ea typeface="Tahoma" panose="020B0604030504040204" pitchFamily="34" charset="0"/>
                <a:cs typeface="Tahoma" panose="020B0604030504040204" pitchFamily="34" charset="0"/>
              </a:rPr>
              <a:t>September 2021 the standards team published a new standards development framework – a principles-based approach. </a:t>
            </a:r>
            <a:endParaRPr lang="en-IE" dirty="0" smtClean="0">
              <a:latin typeface="Tahoma" panose="020B0604030504040204" pitchFamily="34" charset="0"/>
              <a:ea typeface="Tahoma" panose="020B0604030504040204" pitchFamily="34" charset="0"/>
              <a:cs typeface="Tahoma" panose="020B0604030504040204" pitchFamily="34" charset="0"/>
            </a:endParaRPr>
          </a:p>
          <a:p>
            <a:r>
              <a:rPr lang="en-IE" dirty="0" smtClean="0">
                <a:latin typeface="Tahoma" panose="020B0604030504040204" pitchFamily="34" charset="0"/>
                <a:ea typeface="Tahoma" panose="020B0604030504040204" pitchFamily="34" charset="0"/>
                <a:cs typeface="Tahoma" panose="020B0604030504040204" pitchFamily="34" charset="0"/>
              </a:rPr>
              <a:t>The </a:t>
            </a:r>
            <a:r>
              <a:rPr lang="en-IE" dirty="0">
                <a:latin typeface="Tahoma" panose="020B0604030504040204" pitchFamily="34" charset="0"/>
                <a:ea typeface="Tahoma" panose="020B0604030504040204" pitchFamily="34" charset="0"/>
                <a:cs typeface="Tahoma" panose="020B0604030504040204" pitchFamily="34" charset="0"/>
              </a:rPr>
              <a:t>principles have been developed to be used consistently across all national standards developed by HIQA, irrespective of the setting or service type. </a:t>
            </a:r>
            <a:endParaRPr lang="en-IE" dirty="0" smtClean="0">
              <a:latin typeface="Tahoma" panose="020B0604030504040204" pitchFamily="34" charset="0"/>
              <a:ea typeface="Tahoma" panose="020B0604030504040204" pitchFamily="34" charset="0"/>
              <a:cs typeface="Tahoma" panose="020B0604030504040204" pitchFamily="34" charset="0"/>
            </a:endParaRPr>
          </a:p>
          <a:p>
            <a:r>
              <a:rPr lang="en-IE" dirty="0" smtClean="0">
                <a:latin typeface="Tahoma" panose="020B0604030504040204" pitchFamily="34" charset="0"/>
                <a:ea typeface="Tahoma" panose="020B0604030504040204" pitchFamily="34" charset="0"/>
                <a:cs typeface="Tahoma" panose="020B0604030504040204" pitchFamily="34" charset="0"/>
              </a:rPr>
              <a:t>The </a:t>
            </a:r>
            <a:r>
              <a:rPr lang="en-IE" dirty="0">
                <a:latin typeface="Tahoma" panose="020B0604030504040204" pitchFamily="34" charset="0"/>
                <a:ea typeface="Tahoma" panose="020B0604030504040204" pitchFamily="34" charset="0"/>
                <a:cs typeface="Tahoma" panose="020B0604030504040204" pitchFamily="34" charset="0"/>
              </a:rPr>
              <a:t>principles underpin all national standards, including any tools developed to support their implementation. </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ahoma" panose="020B0604030504040204" pitchFamily="34" charset="0"/>
              <a:ea typeface="Tahoma" panose="020B0604030504040204" pitchFamily="34" charset="0"/>
              <a:cs typeface="Tahoma" panose="020B0604030504040204" pitchFamily="34" charset="0"/>
            </a:endParaRPr>
          </a:p>
          <a:p>
            <a:pPr defTabSz="802843">
              <a:defRPr/>
            </a:pPr>
            <a:r>
              <a:rPr lang="en-US" dirty="0" smtClean="0">
                <a:latin typeface="Tahoma" panose="020B0604030504040204" pitchFamily="34" charset="0"/>
                <a:ea typeface="Tahoma" panose="020B0604030504040204" pitchFamily="34" charset="0"/>
                <a:cs typeface="Tahoma" panose="020B0604030504040204" pitchFamily="34" charset="0"/>
              </a:rPr>
              <a:t>This image sets out the four evidence-based principles and includes examples of the components of each principle. Importantly,</a:t>
            </a:r>
            <a:r>
              <a:rPr lang="en-US" baseline="0" dirty="0" smtClean="0">
                <a:latin typeface="Tahoma" panose="020B0604030504040204" pitchFamily="34" charset="0"/>
                <a:ea typeface="Tahoma" panose="020B0604030504040204" pitchFamily="34" charset="0"/>
                <a:cs typeface="Tahoma" panose="020B0604030504040204" pitchFamily="34" charset="0"/>
              </a:rPr>
              <a:t> it also</a:t>
            </a:r>
            <a:r>
              <a:rPr lang="en-US" dirty="0" smtClean="0">
                <a:latin typeface="Tahoma" panose="020B0604030504040204" pitchFamily="34" charset="0"/>
                <a:ea typeface="Tahoma" panose="020B0604030504040204" pitchFamily="34" charset="0"/>
                <a:cs typeface="Tahoma" panose="020B0604030504040204" pitchFamily="34" charset="0"/>
              </a:rPr>
              <a:t> illustrates that the person receiving care and support should be at the core of everything with each of the principles working together to achieve person-centred care and support. </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These </a:t>
            </a:r>
            <a:r>
              <a:rPr lang="en-US" baseline="0" dirty="0" smtClean="0">
                <a:latin typeface="Tahoma" panose="020B0604030504040204" pitchFamily="34" charset="0"/>
                <a:ea typeface="Tahoma" panose="020B0604030504040204" pitchFamily="34" charset="0"/>
                <a:cs typeface="Tahoma" panose="020B0604030504040204" pitchFamily="34" charset="0"/>
              </a:rPr>
              <a:t>principles were developed based on engagement with stakeholders,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baseline="0" dirty="0" smtClean="0">
                <a:latin typeface="Tahoma" panose="020B0604030504040204" pitchFamily="34" charset="0"/>
                <a:ea typeface="Tahoma" panose="020B0604030504040204" pitchFamily="34" charset="0"/>
                <a:cs typeface="Tahoma" panose="020B0604030504040204" pitchFamily="34" charset="0"/>
              </a:rPr>
              <a:t> international evidence, as well as evidence from review of academic and grey literature. The evidence review informing this work is</a:t>
            </a:r>
            <a:r>
              <a:rPr lang="en-US" dirty="0" smtClean="0">
                <a:latin typeface="Tahoma" panose="020B0604030504040204" pitchFamily="34" charset="0"/>
                <a:ea typeface="Tahoma" panose="020B0604030504040204" pitchFamily="34" charset="0"/>
                <a:cs typeface="Tahoma" panose="020B0604030504040204" pitchFamily="34" charset="0"/>
              </a:rPr>
              <a:t> available on the HIQA website.</a:t>
            </a:r>
            <a:br>
              <a:rPr lang="en-US" dirty="0" smtClean="0">
                <a:latin typeface="Tahoma" panose="020B0604030504040204" pitchFamily="34" charset="0"/>
                <a:ea typeface="Tahoma" panose="020B0604030504040204" pitchFamily="34" charset="0"/>
                <a:cs typeface="Tahoma" panose="020B0604030504040204" pitchFamily="34" charset="0"/>
              </a:rPr>
            </a:b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It is important to note</a:t>
            </a:r>
            <a:r>
              <a:rPr lang="en-US" baseline="0" dirty="0" smtClean="0">
                <a:latin typeface="Tahoma" panose="020B0604030504040204" pitchFamily="34" charset="0"/>
                <a:ea typeface="Tahoma" panose="020B0604030504040204" pitchFamily="34" charset="0"/>
                <a:cs typeface="Tahoma" panose="020B0604030504040204" pitchFamily="34" charset="0"/>
              </a:rPr>
              <a:t> that </a:t>
            </a:r>
            <a:r>
              <a:rPr lang="en-US" dirty="0">
                <a:latin typeface="Tahoma" panose="020B0604030504040204" pitchFamily="34" charset="0"/>
                <a:ea typeface="Tahoma" panose="020B0604030504040204" pitchFamily="34" charset="0"/>
                <a:cs typeface="Tahoma" panose="020B0604030504040204" pitchFamily="34" charset="0"/>
              </a:rPr>
              <a:t>t</a:t>
            </a:r>
            <a:r>
              <a:rPr lang="en-US" dirty="0" smtClean="0">
                <a:latin typeface="Tahoma" panose="020B0604030504040204" pitchFamily="34" charset="0"/>
                <a:ea typeface="Tahoma" panose="020B0604030504040204" pitchFamily="34" charset="0"/>
                <a:cs typeface="Tahoma" panose="020B0604030504040204" pitchFamily="34" charset="0"/>
              </a:rPr>
              <a:t>his does not affect existing national standards, which will remain in place until such time as a decision is made, in line with HIQA’s prioritisation process, to review and update them. Any such decision to review or update existing standards will be informed by consultation with stakeholders. </a:t>
            </a:r>
            <a:br>
              <a:rPr lang="en-US" dirty="0" smtClean="0">
                <a:latin typeface="Tahoma" panose="020B0604030504040204" pitchFamily="34" charset="0"/>
                <a:ea typeface="Tahoma" panose="020B0604030504040204" pitchFamily="34" charset="0"/>
                <a:cs typeface="Tahoma" panose="020B0604030504040204" pitchFamily="34" charset="0"/>
              </a:rPr>
            </a:b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15</a:t>
            </a:fld>
            <a:endParaRPr lang="en-US" dirty="0"/>
          </a:p>
        </p:txBody>
      </p:sp>
    </p:spTree>
    <p:extLst>
      <p:ext uri="{BB962C8B-B14F-4D97-AF65-F5344CB8AC3E}">
        <p14:creationId xmlns:p14="http://schemas.microsoft.com/office/powerpoint/2010/main" val="272532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The principle of a human rights-based approach (HRBA) means that health and social care services respect, protect and promote the human rights of the person receiving care and support at all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Human rights are the basic rights and freedoms that all people should enjoy and everyone is entitled to have their human rights respected and protected.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These rights, in a health and social care context, include the right to autonomy and to make informed choices, to be treated with dignity and respect and in an equal† and non-discriminatory manner, the right to privacy and the right to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Health and social care services take a HRBA to care and support by treating people fairly, with respect, equality and dignity, recognising and valuing people as individuals and supporting them to participate as fully as possible in decisions about their care and support and exercise control over their lives according to personal values, beliefs and preferences.</a:t>
            </a: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When necessary, service</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providers </a:t>
            </a: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ensure that the individual is supported to make decisions in line with relevant national legislation, such as the Assisted Decision Making (Capacity) Act 2015, and national policies and guidelines are utilised to support informed consent and assisted decision making. </a:t>
            </a:r>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16</a:t>
            </a:fld>
            <a:endParaRPr lang="en-US" dirty="0"/>
          </a:p>
        </p:txBody>
      </p:sp>
    </p:spTree>
    <p:extLst>
      <p:ext uri="{BB962C8B-B14F-4D97-AF65-F5344CB8AC3E}">
        <p14:creationId xmlns:p14="http://schemas.microsoft.com/office/powerpoint/2010/main" val="141416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principle of safety and wellbeing is about how health and social care services work to protect and enhance the safety and wellbeing of people who use their services. </a:t>
            </a:r>
          </a:p>
          <a:p>
            <a:r>
              <a:rPr lang="en-US" dirty="0" smtClean="0">
                <a:latin typeface="Tahoma" panose="020B0604030504040204" pitchFamily="34" charset="0"/>
                <a:ea typeface="Tahoma" panose="020B0604030504040204" pitchFamily="34" charset="0"/>
                <a:cs typeface="Tahoma" panose="020B0604030504040204" pitchFamily="34" charset="0"/>
              </a:rPr>
              <a:t>Health and social care services recognise that the safety of people receiving care and support in their service is paramount. </a:t>
            </a:r>
          </a:p>
          <a:p>
            <a:r>
              <a:rPr lang="en-US" dirty="0" smtClean="0">
                <a:latin typeface="Tahoma" panose="020B0604030504040204" pitchFamily="34" charset="0"/>
                <a:ea typeface="Tahoma" panose="020B0604030504040204" pitchFamily="34" charset="0"/>
                <a:cs typeface="Tahoma" panose="020B0604030504040204" pitchFamily="34" charset="0"/>
              </a:rPr>
              <a:t>Safety, both in terms of providing safe care and support by preventing unnecessary harm caused by medical or social care interventions, and safeguarding people from abuse, neglect or other kinds harm by taking preventative actions, is essential to a person’s overall health and wellbeing. </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17</a:t>
            </a:fld>
            <a:endParaRPr lang="en-US" dirty="0"/>
          </a:p>
        </p:txBody>
      </p:sp>
    </p:spTree>
    <p:extLst>
      <p:ext uri="{BB962C8B-B14F-4D97-AF65-F5344CB8AC3E}">
        <p14:creationId xmlns:p14="http://schemas.microsoft.com/office/powerpoint/2010/main" val="228563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principle of responsiveness includes both how health and social care services are organised to deliver coordinated care and support that meets the needs of people using their service, and how people working in these services identify, assess and respond to a person’s needs in day-to-day practice, to ensure they receive the right care and support at the right time and in the right place.</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18</a:t>
            </a:fld>
            <a:endParaRPr lang="en-US" dirty="0"/>
          </a:p>
        </p:txBody>
      </p:sp>
    </p:spTree>
    <p:extLst>
      <p:ext uri="{BB962C8B-B14F-4D97-AF65-F5344CB8AC3E}">
        <p14:creationId xmlns:p14="http://schemas.microsoft.com/office/powerpoint/2010/main" val="210262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principle of accountability is the foundation for how health and social care services ensure that people receive high-quality safe care and support that is consistent, coordinated and focused on achieving good outcomes for them. </a:t>
            </a:r>
          </a:p>
          <a:p>
            <a:r>
              <a:rPr lang="en-US" dirty="0" smtClean="0">
                <a:latin typeface="Tahoma" panose="020B0604030504040204" pitchFamily="34" charset="0"/>
                <a:ea typeface="Tahoma" panose="020B0604030504040204" pitchFamily="34" charset="0"/>
                <a:cs typeface="Tahoma" panose="020B0604030504040204" pitchFamily="34" charset="0"/>
              </a:rPr>
              <a:t>Accountable services have a clear vision for their work, support their staff to deliver on this vision, work well with other relevant services, and regularly assess the impact of their work on those that they are caring for and supporting.</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19</a:t>
            </a:fld>
            <a:endParaRPr lang="en-US" dirty="0"/>
          </a:p>
        </p:txBody>
      </p:sp>
    </p:spTree>
    <p:extLst>
      <p:ext uri="{BB962C8B-B14F-4D97-AF65-F5344CB8AC3E}">
        <p14:creationId xmlns:p14="http://schemas.microsoft.com/office/powerpoint/2010/main" val="425349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1580"/>
              </a:spcAft>
              <a:buClr>
                <a:schemeClr val="accent6"/>
              </a:buClr>
              <a:defRPr/>
            </a:pPr>
            <a:endParaRPr lang="en-US" sz="1100" dirty="0">
              <a:ea typeface="Tahoma" panose="020B0604030504040204" pitchFamily="34" charset="0"/>
              <a:cs typeface="Tahoma" panose="020B0604030504040204" pitchFamily="34" charset="0"/>
            </a:endParaRPr>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2</a:t>
            </a:fld>
            <a:endParaRPr lang="en-US" dirty="0"/>
          </a:p>
        </p:txBody>
      </p:sp>
    </p:spTree>
    <p:extLst>
      <p:ext uri="{BB962C8B-B14F-4D97-AF65-F5344CB8AC3E}">
        <p14:creationId xmlns:p14="http://schemas.microsoft.com/office/powerpoint/2010/main" val="2410532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p>
          <a:p>
            <a:r>
              <a:rPr lang="en-US" dirty="0" smtClean="0">
                <a:latin typeface="Tahoma" panose="020B0604030504040204" pitchFamily="34" charset="0"/>
                <a:ea typeface="Tahoma" panose="020B0604030504040204" pitchFamily="34" charset="0"/>
                <a:cs typeface="Tahoma" panose="020B0604030504040204" pitchFamily="34" charset="0"/>
              </a:rPr>
              <a:t>Proposals </a:t>
            </a:r>
            <a:r>
              <a:rPr lang="en-US" dirty="0">
                <a:latin typeface="Tahoma" panose="020B0604030504040204" pitchFamily="34" charset="0"/>
                <a:ea typeface="Tahoma" panose="020B0604030504040204" pitchFamily="34" charset="0"/>
                <a:cs typeface="Tahoma" panose="020B0604030504040204" pitchFamily="34" charset="0"/>
              </a:rPr>
              <a:t>are assessed in key areas of impact including; potential for improved </a:t>
            </a:r>
            <a:r>
              <a:rPr lang="en-US" dirty="0" smtClean="0">
                <a:latin typeface="Tahoma" panose="020B0604030504040204" pitchFamily="34" charset="0"/>
                <a:ea typeface="Tahoma" panose="020B0604030504040204" pitchFamily="34" charset="0"/>
                <a:cs typeface="Tahoma" panose="020B0604030504040204" pitchFamily="34" charset="0"/>
              </a:rPr>
              <a:t>outcomes and experience for </a:t>
            </a:r>
            <a:r>
              <a:rPr lang="en-US" dirty="0">
                <a:latin typeface="Tahoma" panose="020B0604030504040204" pitchFamily="34" charset="0"/>
                <a:ea typeface="Tahoma" panose="020B0604030504040204" pitchFamily="34" charset="0"/>
                <a:cs typeface="Tahoma" panose="020B0604030504040204" pitchFamily="34" charset="0"/>
              </a:rPr>
              <a:t>service-users, evidence of effectiveness, alignment with national policy and legislation, and feasibility of implementation</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 programme advisory group for this process comprises key stakeholders from the Department of Health, the Department of Children, </a:t>
            </a:r>
            <a:r>
              <a:rPr lang="en-US" dirty="0" smtClean="0">
                <a:latin typeface="Tahoma" panose="020B0604030504040204" pitchFamily="34" charset="0"/>
                <a:ea typeface="Tahoma" panose="020B0604030504040204" pitchFamily="34" charset="0"/>
                <a:cs typeface="Tahoma" panose="020B0604030504040204" pitchFamily="34" charset="0"/>
              </a:rPr>
              <a:t>Equality,</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Disability</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Integration and Youth, </a:t>
            </a:r>
            <a:r>
              <a:rPr lang="en-US" dirty="0">
                <a:latin typeface="Tahoma" panose="020B0604030504040204" pitchFamily="34" charset="0"/>
                <a:ea typeface="Tahoma" panose="020B0604030504040204" pitchFamily="34" charset="0"/>
                <a:cs typeface="Tahoma" panose="020B0604030504040204" pitchFamily="34" charset="0"/>
              </a:rPr>
              <a:t>Tusla, </a:t>
            </a:r>
            <a:r>
              <a:rPr lang="en-US" dirty="0" smtClean="0">
                <a:latin typeface="Tahoma" panose="020B0604030504040204" pitchFamily="34" charset="0"/>
                <a:ea typeface="Tahoma" panose="020B0604030504040204" pitchFamily="34" charset="0"/>
                <a:cs typeface="Tahoma" panose="020B0604030504040204" pitchFamily="34" charset="0"/>
              </a:rPr>
              <a:t>the Mental Health Commission,</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National </a:t>
            </a:r>
            <a:r>
              <a:rPr lang="en-US" dirty="0">
                <a:latin typeface="Tahoma" panose="020B0604030504040204" pitchFamily="34" charset="0"/>
                <a:ea typeface="Tahoma" panose="020B0604030504040204" pitchFamily="34" charset="0"/>
                <a:cs typeface="Tahoma" panose="020B0604030504040204" pitchFamily="34" charset="0"/>
              </a:rPr>
              <a:t>Patient Forum, Health Service Executive and </a:t>
            </a:r>
            <a:r>
              <a:rPr lang="en-US" dirty="0" smtClean="0">
                <a:latin typeface="Tahoma" panose="020B0604030504040204" pitchFamily="34" charset="0"/>
                <a:ea typeface="Tahoma" panose="020B0604030504040204" pitchFamily="34" charset="0"/>
                <a:cs typeface="Tahoma" panose="020B0604030504040204" pitchFamily="34" charset="0"/>
              </a:rPr>
              <a:t>HIQA’s</a:t>
            </a:r>
            <a:r>
              <a:rPr lang="en-US" baseline="0" dirty="0" smtClean="0">
                <a:latin typeface="Tahoma" panose="020B0604030504040204" pitchFamily="34" charset="0"/>
                <a:ea typeface="Tahoma" panose="020B0604030504040204" pitchFamily="34" charset="0"/>
                <a:cs typeface="Tahoma" panose="020B0604030504040204" pitchFamily="34" charset="0"/>
              </a:rPr>
              <a:t> Healthcare Regulation Directorate and the Chief Inspector. </a:t>
            </a:r>
            <a:endParaRPr lang="en-IE"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20</a:t>
            </a:fld>
            <a:endParaRPr lang="en-US" dirty="0"/>
          </a:p>
        </p:txBody>
      </p:sp>
    </p:spTree>
    <p:extLst>
      <p:ext uri="{BB962C8B-B14F-4D97-AF65-F5344CB8AC3E}">
        <p14:creationId xmlns:p14="http://schemas.microsoft.com/office/powerpoint/2010/main" val="46438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21</a:t>
            </a:fld>
            <a:endParaRPr lang="en-US" dirty="0"/>
          </a:p>
        </p:txBody>
      </p:sp>
    </p:spTree>
    <p:extLst>
      <p:ext uri="{BB962C8B-B14F-4D97-AF65-F5344CB8AC3E}">
        <p14:creationId xmlns:p14="http://schemas.microsoft.com/office/powerpoint/2010/main" val="1315045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HIQA and the Chief Inspector use a standardised monitoring and inspection approach that promotes consistency, called the ‘Authority Monitoring Approach’ (AMA).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All inspectors adhere to this approach and to any associated procedures and protocols. This monitoring approach does not replace the professional judgment of inspectors. Instead, it gives inspectors a range of procedures, protocols and tools to assist them in carrying out their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By making the tools used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by inspectors available to service providers, HIQA ensures transparency in how it monitors services but also provides guidance and tools for providers to support them to implement the national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common approach is informed by an assessment judgment framework for each of the functions inspected. These documents seek to provide assurance that HIQA’s work is transparent and consistent. The assessment judgment frameworks are publicly available so that everyone can see that decisions are made in a fair and consistent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22</a:t>
            </a:fld>
            <a:endParaRPr lang="en-US" dirty="0"/>
          </a:p>
        </p:txBody>
      </p:sp>
    </p:spTree>
    <p:extLst>
      <p:ext uri="{BB962C8B-B14F-4D97-AF65-F5344CB8AC3E}">
        <p14:creationId xmlns:p14="http://schemas.microsoft.com/office/powerpoint/2010/main" val="128202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See</a:t>
            </a:r>
            <a:r>
              <a:rPr lang="en-IE" baseline="0" dirty="0" smtClean="0"/>
              <a:t> the section on the HIQA website on </a:t>
            </a:r>
            <a:r>
              <a:rPr lang="en-US" sz="1200" b="1" i="0" kern="1200" dirty="0" smtClean="0">
                <a:solidFill>
                  <a:schemeClr val="tx1"/>
                </a:solidFill>
                <a:effectLst/>
                <a:latin typeface="+mn-lt"/>
                <a:ea typeface="+mn-ea"/>
                <a:cs typeface="+mn-cs"/>
              </a:rPr>
              <a:t>Acute and Community Healthcare Services </a:t>
            </a:r>
            <a:r>
              <a:rPr lang="en-US" sz="1200" b="0" i="0" kern="1200" dirty="0" smtClean="0">
                <a:solidFill>
                  <a:schemeClr val="tx1"/>
                </a:solidFill>
                <a:effectLst/>
                <a:latin typeface="+mn-lt"/>
                <a:ea typeface="+mn-ea"/>
                <a:cs typeface="+mn-cs"/>
              </a:rPr>
              <a:t>for further information </a:t>
            </a:r>
          </a:p>
          <a:p>
            <a:endParaRPr lang="en-IE" baseline="0" dirty="0" smtClean="0"/>
          </a:p>
          <a:p>
            <a:endParaRPr lang="en-IE" baseline="0" dirty="0" smtClean="0"/>
          </a:p>
          <a:p>
            <a:r>
              <a:rPr lang="en-US" dirty="0" smtClean="0">
                <a:hlinkClick r:id="rId3"/>
              </a:rPr>
              <a:t>Acute and Community Healthcare Services | HIQA</a:t>
            </a:r>
            <a:r>
              <a:rPr lang="en-US" dirty="0" smtClean="0"/>
              <a:t> </a:t>
            </a:r>
          </a:p>
          <a:p>
            <a:endParaRPr lang="en-US" dirty="0" smtClean="0"/>
          </a:p>
          <a:p>
            <a:r>
              <a:rPr lang="en-US" sz="1200" b="0" i="0" kern="1200" dirty="0" smtClean="0">
                <a:solidFill>
                  <a:schemeClr val="tx1"/>
                </a:solidFill>
                <a:effectLst/>
                <a:latin typeface="+mn-lt"/>
                <a:ea typeface="+mn-ea"/>
                <a:cs typeface="+mn-cs"/>
              </a:rPr>
              <a:t>HIQA promotes safety and quality in healthcare services in Ireland. To do this, </a:t>
            </a:r>
            <a:r>
              <a:rPr lang="en-US" dirty="0" smtClean="0"/>
              <a:t>HIQA</a:t>
            </a:r>
            <a:r>
              <a:rPr lang="en-US" sz="1200" b="0" i="0" kern="1200" dirty="0" smtClean="0">
                <a:solidFill>
                  <a:schemeClr val="tx1"/>
                </a:solidFill>
                <a:effectLst/>
                <a:latin typeface="+mn-lt"/>
                <a:ea typeface="+mn-ea"/>
                <a:cs typeface="+mn-cs"/>
              </a:rPr>
              <a:t> inspects hospitals and other healthcare providers and talk to patients, staff and managers to determine if healthcare providers are meeting national standards.</a:t>
            </a:r>
            <a:r>
              <a:rPr lang="en-US" sz="1200" b="0" i="0" kern="1200" baseline="0" dirty="0" smtClean="0">
                <a:solidFill>
                  <a:schemeClr val="tx1"/>
                </a:solidFill>
                <a:effectLst/>
                <a:latin typeface="+mn-lt"/>
                <a:ea typeface="+mn-ea"/>
                <a:cs typeface="+mn-cs"/>
              </a:rPr>
              <a:t> </a:t>
            </a:r>
            <a:r>
              <a:rPr lang="en-US" dirty="0" smtClean="0"/>
              <a:t>F</a:t>
            </a:r>
            <a:r>
              <a:rPr lang="en-US" sz="1200" b="0" i="0" kern="1200" dirty="0" smtClean="0">
                <a:solidFill>
                  <a:schemeClr val="tx1"/>
                </a:solidFill>
                <a:effectLst/>
                <a:latin typeface="+mn-lt"/>
                <a:ea typeface="+mn-ea"/>
                <a:cs typeface="+mn-cs"/>
              </a:rPr>
              <a:t>indings are then published in </a:t>
            </a:r>
            <a:r>
              <a:rPr lang="en-US" sz="1200" b="0" i="0" u="none" strike="noStrike" kern="1200" dirty="0" smtClean="0">
                <a:solidFill>
                  <a:schemeClr val="tx1"/>
                </a:solidFill>
                <a:effectLst/>
                <a:latin typeface="+mn-lt"/>
                <a:ea typeface="+mn-ea"/>
                <a:cs typeface="+mn-cs"/>
                <a:hlinkClick r:id="rId4"/>
              </a:rPr>
              <a:t>inspection reports </a:t>
            </a:r>
            <a:r>
              <a:rPr lang="en-US" sz="1200" b="0" i="0" kern="1200" dirty="0" smtClean="0">
                <a:solidFill>
                  <a:schemeClr val="tx1"/>
                </a:solidFill>
                <a:effectLst/>
                <a:latin typeface="+mn-lt"/>
                <a:ea typeface="+mn-ea"/>
                <a:cs typeface="+mn-cs"/>
              </a:rPr>
              <a:t>on </a:t>
            </a:r>
            <a:r>
              <a:rPr lang="en-US" dirty="0" smtClean="0"/>
              <a:t>the HIQA </a:t>
            </a:r>
            <a:r>
              <a:rPr lang="en-US" sz="1200" b="0" i="0" kern="1200" dirty="0" smtClean="0">
                <a:solidFill>
                  <a:schemeClr val="tx1"/>
                </a:solidFill>
                <a:effectLst/>
                <a:latin typeface="+mn-lt"/>
                <a:ea typeface="+mn-ea"/>
                <a:cs typeface="+mn-cs"/>
              </a:rPr>
              <a:t>website.</a:t>
            </a:r>
          </a:p>
          <a:p>
            <a:endParaRPr lang="en-US" dirty="0"/>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23</a:t>
            </a:fld>
            <a:endParaRPr lang="en-US" dirty="0"/>
          </a:p>
        </p:txBody>
      </p:sp>
    </p:spTree>
    <p:extLst>
      <p:ext uri="{BB962C8B-B14F-4D97-AF65-F5344CB8AC3E}">
        <p14:creationId xmlns:p14="http://schemas.microsoft.com/office/powerpoint/2010/main" val="376349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24</a:t>
            </a:fld>
            <a:endParaRPr lang="en-US" dirty="0"/>
          </a:p>
        </p:txBody>
      </p:sp>
    </p:spTree>
    <p:extLst>
      <p:ext uri="{BB962C8B-B14F-4D97-AF65-F5344CB8AC3E}">
        <p14:creationId xmlns:p14="http://schemas.microsoft.com/office/powerpoint/2010/main" val="865894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Wingdings" panose="05000000000000000000" pitchFamily="2" charset="2"/>
              <a:buNone/>
            </a:pPr>
            <a:endParaRPr lang="en-IE" sz="1200" dirty="0" smtClean="0">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HIQA’s monitoring of the quality and safety of </a:t>
            </a:r>
            <a:r>
              <a:rPr lang="en-IE" sz="1200" dirty="0" smtClean="0">
                <a:latin typeface="Tahoma" panose="020B0604030504040204" pitchFamily="34" charset="0"/>
                <a:ea typeface="Tahoma" panose="020B0604030504040204" pitchFamily="34" charset="0"/>
                <a:cs typeface="Tahoma" panose="020B0604030504040204" pitchFamily="34" charset="0"/>
              </a:rPr>
              <a:t>services provided by Tusla to protect children and promote their welfare is discharged through the Chief Inspector.</a:t>
            </a:r>
            <a:endParaRPr lang="en-IE" sz="12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457200" lvl="1" indent="0">
              <a:buFont typeface="Arial" panose="020B0604020202020204" pitchFamily="34" charset="0"/>
              <a:buNone/>
            </a:pPr>
            <a:endParaRPr lang="en-IE" sz="12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Font typeface="Arial" panose="020B0604020202020204" pitchFamily="34" charset="0"/>
              <a:buNone/>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children’s team inspects and monitors statutory children’s residential centres (CRC), statutory and private foster care services, special care units (SCU), and Oberstown Children Detention Campus. They also inspect Child Protection and Welfare (CPW) Services. HIQA</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does not currently have a legal remit to monitor private children’s residential centres.</a:t>
            </a:r>
            <a:endParaRPr lang="en-IE" sz="1200" dirty="0" smtClean="0">
              <a:latin typeface="Tahoma" panose="020B0604030504040204" pitchFamily="34" charset="0"/>
              <a:ea typeface="Tahoma" panose="020B0604030504040204" pitchFamily="34" charset="0"/>
              <a:cs typeface="Tahoma" panose="020B0604030504040204" pitchFamily="34" charset="0"/>
            </a:endParaRPr>
          </a:p>
          <a:p>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25</a:t>
            </a:fld>
            <a:endParaRPr lang="en-US" dirty="0"/>
          </a:p>
        </p:txBody>
      </p:sp>
    </p:spTree>
    <p:extLst>
      <p:ext uri="{BB962C8B-B14F-4D97-AF65-F5344CB8AC3E}">
        <p14:creationId xmlns:p14="http://schemas.microsoft.com/office/powerpoint/2010/main" val="240259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0313"/>
            <a:ext cx="5956300" cy="3351212"/>
          </a:xfrm>
        </p:spPr>
      </p:sp>
      <p:sp>
        <p:nvSpPr>
          <p:cNvPr id="3" name="Notes Placeholder 2"/>
          <p:cNvSpPr>
            <a:spLocks noGrp="1"/>
          </p:cNvSpPr>
          <p:nvPr>
            <p:ph type="body" idx="1"/>
          </p:nvPr>
        </p:nvSpPr>
        <p:spPr>
          <a:xfrm>
            <a:off x="679768" y="4648898"/>
            <a:ext cx="5438140" cy="5062952"/>
          </a:xfrm>
        </p:spPr>
        <p:txBody>
          <a:bodyPr/>
          <a:lstStyle/>
          <a:p>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HIQA undertakes a review programme</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assess compliance with national standards for national data collections and eHealth services within HIQA’s remit (in the HSE and Tusla) in Ireland. The aim of this programme is to drive quality improvements by identifying areas of good practice and areas where improvements are necessary.</a:t>
            </a:r>
          </a:p>
          <a:p>
            <a:endPar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defRPr/>
            </a:pP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review programme</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assesses key areas of information management such as Governance, Leadership and Management, Information Governance and Use of Information. HIQA has developed a </a:t>
            </a:r>
            <a:r>
              <a:rPr lang="en-IE" u="sng" dirty="0">
                <a:latin typeface="Tahoma" panose="020B0604030504040204" pitchFamily="34" charset="0"/>
                <a:ea typeface="Tahoma" panose="020B0604030504040204" pitchFamily="34" charset="0"/>
                <a:cs typeface="Tahoma" panose="020B0604030504040204" pitchFamily="34" charset="0"/>
                <a:hlinkClick r:id="rId3"/>
              </a:rPr>
              <a:t>Self Assessment </a:t>
            </a:r>
            <a:r>
              <a:rPr lang="en-IE" u="sng" dirty="0" smtClean="0">
                <a:latin typeface="Tahoma" panose="020B0604030504040204" pitchFamily="34" charset="0"/>
                <a:ea typeface="Tahoma" panose="020B0604030504040204" pitchFamily="34" charset="0"/>
                <a:cs typeface="Tahoma" panose="020B0604030504040204" pitchFamily="34" charset="0"/>
                <a:hlinkClick r:id="rId3"/>
              </a:rPr>
              <a:t>Tool</a:t>
            </a:r>
            <a:r>
              <a:rPr lang="en-US" sz="1200" baseline="0" dirty="0" smtClean="0">
                <a:solidFill>
                  <a:srgbClr val="21114C"/>
                </a:solidFill>
                <a:latin typeface="Tahoma" panose="020B0604030504040204" pitchFamily="34" charset="0"/>
                <a:ea typeface="Tahoma" panose="020B0604030504040204" pitchFamily="34" charset="0"/>
                <a:cs typeface="Tahoma" panose="020B0604030504040204" pitchFamily="34" charset="0"/>
              </a:rPr>
              <a:t> </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enable national health and social care data collections to determine the extent to which they are compliant with the Information Management Standards. The tool helps</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 highlight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areas where action is required or where improvements may be made.</a:t>
            </a:r>
            <a:endPar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HIQA develops guidance and resources to assist the health and social care sector to produce high-quality health information in order to support the delivery of safe care, decision-making, monitoring and planning for example </a:t>
            </a:r>
            <a:r>
              <a:rPr lang="en-IE" u="sng" dirty="0" smtClean="0">
                <a:latin typeface="Tahoma" panose="020B0604030504040204" pitchFamily="34" charset="0"/>
                <a:ea typeface="Tahoma" panose="020B0604030504040204" pitchFamily="34" charset="0"/>
                <a:cs typeface="Tahoma" panose="020B0604030504040204" pitchFamily="34" charset="0"/>
                <a:hlinkClick r:id="rId4"/>
              </a:rPr>
              <a:t>Guidance </a:t>
            </a:r>
            <a:r>
              <a:rPr lang="en-IE" u="sng" dirty="0">
                <a:latin typeface="Tahoma" panose="020B0604030504040204" pitchFamily="34" charset="0"/>
                <a:ea typeface="Tahoma" panose="020B0604030504040204" pitchFamily="34" charset="0"/>
                <a:cs typeface="Tahoma" panose="020B0604030504040204" pitchFamily="34" charset="0"/>
                <a:hlinkClick r:id="rId4"/>
              </a:rPr>
              <a:t>on a data quality framework for health and social </a:t>
            </a:r>
            <a:r>
              <a:rPr lang="en-IE" u="sng" dirty="0" smtClean="0">
                <a:latin typeface="Tahoma" panose="020B0604030504040204" pitchFamily="34" charset="0"/>
                <a:ea typeface="Tahoma" panose="020B0604030504040204" pitchFamily="34" charset="0"/>
                <a:cs typeface="Tahoma" panose="020B0604030504040204" pitchFamily="34" charset="0"/>
                <a:hlinkClick r:id="rId4"/>
              </a:rPr>
              <a:t>care</a:t>
            </a:r>
            <a:r>
              <a:rPr lang="en-IE" u="sng" dirty="0" smtClean="0">
                <a:latin typeface="Tahoma" panose="020B0604030504040204" pitchFamily="34" charset="0"/>
                <a:ea typeface="Tahoma" panose="020B0604030504040204" pitchFamily="34" charset="0"/>
                <a:cs typeface="Tahoma" panose="020B0604030504040204" pitchFamily="34" charset="0"/>
              </a:rPr>
              <a:t>.</a:t>
            </a:r>
          </a:p>
          <a:p>
            <a:endPar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HIQA has</a:t>
            </a:r>
            <a:r>
              <a:rPr lang="en-US"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also </a:t>
            </a:r>
            <a:r>
              <a:rPr lang="en-US"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developed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an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online learning course</a:t>
            </a:r>
            <a:r>
              <a:rPr lang="en-US"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for all staff working in health and social care settings on the importance of high-quality data and information. </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26</a:t>
            </a:fld>
            <a:endParaRPr lang="en-US" dirty="0"/>
          </a:p>
        </p:txBody>
      </p:sp>
    </p:spTree>
    <p:extLst>
      <p:ext uri="{BB962C8B-B14F-4D97-AF65-F5344CB8AC3E}">
        <p14:creationId xmlns:p14="http://schemas.microsoft.com/office/powerpoint/2010/main" val="1341594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27</a:t>
            </a:fld>
            <a:endParaRPr lang="en-US" dirty="0"/>
          </a:p>
        </p:txBody>
      </p:sp>
    </p:spTree>
    <p:extLst>
      <p:ext uri="{BB962C8B-B14F-4D97-AF65-F5344CB8AC3E}">
        <p14:creationId xmlns:p14="http://schemas.microsoft.com/office/powerpoint/2010/main" val="301896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At all stages in the development of National Standards, HIQA seeks to identify and understand potential barriers and </a:t>
            </a:r>
            <a:r>
              <a:rPr lang="en-US" dirty="0" smtClean="0">
                <a:latin typeface="Tahoma" panose="020B0604030504040204" pitchFamily="34" charset="0"/>
                <a:ea typeface="Tahoma" panose="020B0604030504040204" pitchFamily="34" charset="0"/>
                <a:cs typeface="Tahoma" panose="020B0604030504040204" pitchFamily="34" charset="0"/>
              </a:rPr>
              <a:t>facilitators </a:t>
            </a:r>
            <a:r>
              <a:rPr lang="en-US" dirty="0">
                <a:latin typeface="Tahoma" panose="020B0604030504040204" pitchFamily="34" charset="0"/>
                <a:ea typeface="Tahoma" panose="020B0604030504040204" pitchFamily="34" charset="0"/>
                <a:cs typeface="Tahoma" panose="020B0604030504040204" pitchFamily="34" charset="0"/>
              </a:rPr>
              <a:t>to the implementation of National Standards in health and social care </a:t>
            </a:r>
            <a:r>
              <a:rPr lang="en-US" dirty="0" smtClean="0">
                <a:latin typeface="Tahoma" panose="020B0604030504040204" pitchFamily="34" charset="0"/>
                <a:ea typeface="Tahoma" panose="020B0604030504040204" pitchFamily="34" charset="0"/>
                <a:cs typeface="Tahoma" panose="020B0604030504040204" pitchFamily="34" charset="0"/>
              </a:rPr>
              <a:t>services.</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To </a:t>
            </a:r>
            <a:r>
              <a:rPr lang="en-US" dirty="0">
                <a:latin typeface="Tahoma" panose="020B0604030504040204" pitchFamily="34" charset="0"/>
                <a:ea typeface="Tahoma" panose="020B0604030504040204" pitchFamily="34" charset="0"/>
                <a:cs typeface="Tahoma" panose="020B0604030504040204" pitchFamily="34" charset="0"/>
              </a:rPr>
              <a:t>do this, </a:t>
            </a:r>
            <a:r>
              <a:rPr lang="en-US" dirty="0" smtClean="0">
                <a:latin typeface="Tahoma" panose="020B0604030504040204" pitchFamily="34" charset="0"/>
                <a:ea typeface="Tahoma" panose="020B0604030504040204" pitchFamily="34" charset="0"/>
                <a:cs typeface="Tahoma" panose="020B0604030504040204" pitchFamily="34" charset="0"/>
              </a:rPr>
              <a:t>HIQA engages </a:t>
            </a:r>
            <a:r>
              <a:rPr lang="en-US" dirty="0">
                <a:latin typeface="Tahoma" panose="020B0604030504040204" pitchFamily="34" charset="0"/>
                <a:ea typeface="Tahoma" panose="020B0604030504040204" pitchFamily="34" charset="0"/>
                <a:cs typeface="Tahoma" panose="020B0604030504040204" pitchFamily="34" charset="0"/>
              </a:rPr>
              <a:t>early and often with </a:t>
            </a:r>
            <a:r>
              <a:rPr lang="en-US" dirty="0" smtClean="0">
                <a:latin typeface="Tahoma" panose="020B0604030504040204" pitchFamily="34" charset="0"/>
                <a:ea typeface="Tahoma" panose="020B0604030504040204" pitchFamily="34" charset="0"/>
                <a:cs typeface="Tahoma" panose="020B0604030504040204" pitchFamily="34" charset="0"/>
              </a:rPr>
              <a:t>people with </a:t>
            </a:r>
            <a:r>
              <a:rPr lang="en-US" dirty="0">
                <a:latin typeface="Tahoma" panose="020B0604030504040204" pitchFamily="34" charset="0"/>
                <a:ea typeface="Tahoma" panose="020B0604030504040204" pitchFamily="34" charset="0"/>
                <a:cs typeface="Tahoma" panose="020B0604030504040204" pitchFamily="34" charset="0"/>
              </a:rPr>
              <a:t>experience of using services, </a:t>
            </a:r>
            <a:r>
              <a:rPr lang="en-US" dirty="0" smtClean="0">
                <a:latin typeface="Tahoma" panose="020B0604030504040204" pitchFamily="34" charset="0"/>
                <a:ea typeface="Tahoma" panose="020B0604030504040204" pitchFamily="34" charset="0"/>
                <a:cs typeface="Tahoma" panose="020B0604030504040204" pitchFamily="34" charset="0"/>
              </a:rPr>
              <a:t>staff, service </a:t>
            </a:r>
            <a:r>
              <a:rPr lang="en-US" dirty="0">
                <a:latin typeface="Tahoma" panose="020B0604030504040204" pitchFamily="34" charset="0"/>
                <a:ea typeface="Tahoma" panose="020B0604030504040204" pitchFamily="34" charset="0"/>
                <a:cs typeface="Tahoma" panose="020B0604030504040204" pitchFamily="34" charset="0"/>
              </a:rPr>
              <a:t>providers, policymakers, advocates and subject matter experts to ask them what they see as the barriers, for example knowledge </a:t>
            </a:r>
            <a:r>
              <a:rPr lang="en-US" dirty="0" smtClean="0">
                <a:latin typeface="Tahoma" panose="020B0604030504040204" pitchFamily="34" charset="0"/>
                <a:ea typeface="Tahoma" panose="020B0604030504040204" pitchFamily="34" charset="0"/>
                <a:cs typeface="Tahoma" panose="020B0604030504040204" pitchFamily="34" charset="0"/>
              </a:rPr>
              <a:t>gaps, </a:t>
            </a:r>
            <a:r>
              <a:rPr lang="en-US" dirty="0">
                <a:latin typeface="Tahoma" panose="020B0604030504040204" pitchFamily="34" charset="0"/>
                <a:ea typeface="Tahoma" panose="020B0604030504040204" pitchFamily="34" charset="0"/>
                <a:cs typeface="Tahoma" panose="020B0604030504040204" pitchFamily="34" charset="0"/>
              </a:rPr>
              <a:t>and facilitators to the implementation of the standards, such as national policy or protocols, or centrally provided training for staff. </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This is done by asking </a:t>
            </a:r>
            <a:r>
              <a:rPr lang="en-US" dirty="0">
                <a:latin typeface="Tahoma" panose="020B0604030504040204" pitchFamily="34" charset="0"/>
                <a:ea typeface="Tahoma" panose="020B0604030504040204" pitchFamily="34" charset="0"/>
                <a:cs typeface="Tahoma" panose="020B0604030504040204" pitchFamily="34" charset="0"/>
              </a:rPr>
              <a:t>specific questions during the scoping consultation, at Advisory Group meetings</a:t>
            </a:r>
            <a:r>
              <a:rPr lang="en-US" dirty="0" smtClean="0">
                <a:latin typeface="Tahoma" panose="020B0604030504040204" pitchFamily="34" charset="0"/>
                <a:ea typeface="Tahoma" panose="020B0604030504040204" pitchFamily="34" charset="0"/>
                <a:cs typeface="Tahoma" panose="020B0604030504040204" pitchFamily="34" charset="0"/>
              </a:rPr>
              <a:t>,</a:t>
            </a:r>
            <a:r>
              <a:rPr lang="en-US" baseline="0" dirty="0" smtClean="0">
                <a:latin typeface="Tahoma" panose="020B0604030504040204" pitchFamily="34" charset="0"/>
                <a:ea typeface="Tahoma" panose="020B0604030504040204" pitchFamily="34" charset="0"/>
                <a:cs typeface="Tahoma" panose="020B0604030504040204" pitchFamily="34" charset="0"/>
              </a:rPr>
              <a:t> during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focus groups, and as part of the public consultation on draft standards. </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 following slides show support tools that were developed to assist services and staff to put the National Standards for Adult Safeguarding and the National Standards for Infection Prevention and Control in Community Services into practice. </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A more detailed example is then presented setting out</a:t>
            </a:r>
            <a:r>
              <a:rPr lang="en-US" baseline="0" dirty="0" smtClean="0">
                <a:latin typeface="Tahoma" panose="020B0604030504040204" pitchFamily="34" charset="0"/>
                <a:ea typeface="Tahoma" panose="020B0604030504040204" pitchFamily="34" charset="0"/>
                <a:cs typeface="Tahoma" panose="020B0604030504040204" pitchFamily="34" charset="0"/>
              </a:rPr>
              <a:t> the tools that have been developed to support a human rights-based approach in health and social care services. </a:t>
            </a: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28</a:t>
            </a:fld>
            <a:endParaRPr lang="en-US" dirty="0"/>
          </a:p>
        </p:txBody>
      </p:sp>
    </p:spTree>
    <p:extLst>
      <p:ext uri="{BB962C8B-B14F-4D97-AF65-F5344CB8AC3E}">
        <p14:creationId xmlns:p14="http://schemas.microsoft.com/office/powerpoint/2010/main" val="1127810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2"/>
              </a:solidFill>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29</a:t>
            </a:fld>
            <a:endParaRPr lang="en-US" dirty="0"/>
          </a:p>
        </p:txBody>
      </p:sp>
    </p:spTree>
    <p:extLst>
      <p:ext uri="{BB962C8B-B14F-4D97-AF65-F5344CB8AC3E}">
        <p14:creationId xmlns:p14="http://schemas.microsoft.com/office/powerpoint/2010/main" val="132722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527"/>
              </a:spcAft>
              <a:buClr>
                <a:schemeClr val="accent6"/>
              </a:buClr>
              <a:defRPr/>
            </a:pPr>
            <a:endParaRPr lang="en-IE" sz="1100" dirty="0"/>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3</a:t>
            </a:fld>
            <a:endParaRPr lang="en-US" dirty="0"/>
          </a:p>
        </p:txBody>
      </p:sp>
    </p:spTree>
    <p:extLst>
      <p:ext uri="{BB962C8B-B14F-4D97-AF65-F5344CB8AC3E}">
        <p14:creationId xmlns:p14="http://schemas.microsoft.com/office/powerpoint/2010/main" val="1850618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2"/>
              </a:solidFill>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30</a:t>
            </a:fld>
            <a:endParaRPr lang="en-US" dirty="0"/>
          </a:p>
        </p:txBody>
      </p:sp>
    </p:spTree>
    <p:extLst>
      <p:ext uri="{BB962C8B-B14F-4D97-AF65-F5344CB8AC3E}">
        <p14:creationId xmlns:p14="http://schemas.microsoft.com/office/powerpoint/2010/main" val="328155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2843">
              <a:defRPr/>
            </a:pPr>
            <a:r>
              <a:rPr lang="en-IE" sz="1100" dirty="0">
                <a:latin typeface="Tahoma" panose="020B0604030504040204" pitchFamily="34" charset="0"/>
                <a:ea typeface="Tahoma" panose="020B0604030504040204" pitchFamily="34" charset="0"/>
                <a:cs typeface="Tahoma" panose="020B0604030504040204" pitchFamily="34" charset="0"/>
              </a:rPr>
              <a:t>A number of the national standards developed by HIQA make high-level reference to human rights and a human rights-based approach to care and support, with emphasis placed on protecting and promoting people’s rights and respecting their autonomy, privacy, dignity, and their values, preferences and diversity. The standards describe high-level outcomes that services should aspire to.</a:t>
            </a:r>
          </a:p>
          <a:p>
            <a:pPr defTabSz="802843">
              <a:defRPr/>
            </a:pPr>
            <a:endParaRPr lang="en-IE" sz="1100" dirty="0">
              <a:latin typeface="Tahoma" panose="020B0604030504040204" pitchFamily="34" charset="0"/>
              <a:ea typeface="Tahoma" panose="020B0604030504040204" pitchFamily="34" charset="0"/>
              <a:cs typeface="Tahoma" panose="020B0604030504040204" pitchFamily="34" charset="0"/>
            </a:endParaRPr>
          </a:p>
          <a:p>
            <a:pPr defTabSz="802843">
              <a:defRPr/>
            </a:pPr>
            <a:r>
              <a:rPr lang="en-US" sz="1100" dirty="0">
                <a:latin typeface="Tahoma" panose="020B0604030504040204" pitchFamily="34" charset="0"/>
                <a:ea typeface="Tahoma" panose="020B0604030504040204" pitchFamily="34" charset="0"/>
                <a:cs typeface="Tahoma" panose="020B0604030504040204" pitchFamily="34" charset="0"/>
              </a:rPr>
              <a:t>Some of the national standards in which a human rights-based approach to care and support is referred to are:</a:t>
            </a:r>
          </a:p>
          <a:p>
            <a:pPr marL="150533" indent="-150533">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National Standards for Safer Better Healthcare (2012)</a:t>
            </a:r>
          </a:p>
          <a:p>
            <a:pPr marL="150533" indent="-150533" defTabSz="802843">
              <a:buFont typeface="Wingdings" panose="05000000000000000000" pitchFamily="2" charset="2"/>
              <a:buChar char="§"/>
              <a:defRPr/>
            </a:pPr>
            <a:r>
              <a:rPr lang="en-US" sz="1100" dirty="0">
                <a:latin typeface="Tahoma" panose="020B0604030504040204" pitchFamily="34" charset="0"/>
                <a:ea typeface="Tahoma" panose="020B0604030504040204" pitchFamily="34" charset="0"/>
                <a:cs typeface="Tahoma" panose="020B0604030504040204" pitchFamily="34" charset="0"/>
              </a:rPr>
              <a:t>National Standards for Residential Services for Children and Adults with Disabilities (2013) </a:t>
            </a:r>
          </a:p>
          <a:p>
            <a:pPr marL="150533" indent="-150533">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National Standards for Residential Care Settings for Older People in Ireland (2016)</a:t>
            </a:r>
          </a:p>
          <a:p>
            <a:pPr marL="150533" indent="-150533">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National Standards for Safer Better Maternity Services (2016)</a:t>
            </a:r>
          </a:p>
          <a:p>
            <a:pPr marL="150533" indent="-150533">
              <a:buFont typeface="Wingdings" panose="05000000000000000000" pitchFamily="2" charset="2"/>
              <a:buChar char="§"/>
            </a:pPr>
            <a:r>
              <a:rPr lang="en-IE" sz="1100" dirty="0">
                <a:latin typeface="Tahoma" panose="020B0604030504040204" pitchFamily="34" charset="0"/>
                <a:ea typeface="Tahoma" panose="020B0604030504040204" pitchFamily="34" charset="0"/>
                <a:cs typeface="Tahoma" panose="020B0604030504040204" pitchFamily="34" charset="0"/>
              </a:rPr>
              <a:t>National Standards for Adult Safeguarding (2019).</a:t>
            </a:r>
          </a:p>
          <a:p>
            <a:pPr defTabSz="802843">
              <a:defRPr/>
            </a:pPr>
            <a:endParaRPr lang="en-IE" sz="1100" dirty="0">
              <a:latin typeface="Tahoma" panose="020B0604030504040204" pitchFamily="34" charset="0"/>
              <a:ea typeface="Tahoma" panose="020B0604030504040204" pitchFamily="34" charset="0"/>
              <a:cs typeface="Tahoma" panose="020B0604030504040204" pitchFamily="34" charset="0"/>
            </a:endParaRPr>
          </a:p>
          <a:p>
            <a:pPr defTabSz="802843">
              <a:defRPr/>
            </a:pPr>
            <a:endParaRPr lang="en-IE" sz="1100"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31</a:t>
            </a:fld>
            <a:endParaRPr lang="en-IE" dirty="0"/>
          </a:p>
        </p:txBody>
      </p:sp>
    </p:spTree>
    <p:extLst>
      <p:ext uri="{BB962C8B-B14F-4D97-AF65-F5344CB8AC3E}">
        <p14:creationId xmlns:p14="http://schemas.microsoft.com/office/powerpoint/2010/main" val="1972113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Tahoma" panose="020B0604030504040204" pitchFamily="34" charset="0"/>
                <a:ea typeface="Tahoma" panose="020B0604030504040204" pitchFamily="34" charset="0"/>
                <a:cs typeface="Tahoma" panose="020B0604030504040204" pitchFamily="34" charset="0"/>
              </a:rPr>
              <a:t>Human rights are enshrined in legislation nationally and internationally, and there has been a clear shift in recent years in healthcare policy and practice to a focus on </a:t>
            </a:r>
            <a:r>
              <a:rPr lang="en-IE" b="1" dirty="0">
                <a:latin typeface="Tahoma" panose="020B0604030504040204" pitchFamily="34" charset="0"/>
                <a:ea typeface="Tahoma" panose="020B0604030504040204" pitchFamily="34" charset="0"/>
                <a:cs typeface="Tahoma" panose="020B0604030504040204" pitchFamily="34" charset="0"/>
              </a:rPr>
              <a:t>human rights, empowerment and choice.</a:t>
            </a:r>
          </a:p>
          <a:p>
            <a:pPr marL="0" indent="0">
              <a:buFontTx/>
              <a:buNone/>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Tx/>
              <a:buNone/>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However</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a:t>
            </a: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was recognised that there was a lack </a:t>
            </a: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of knowledge and understanding of the application of human rights principles among people using services, health and social care practitioners and at organisational levels. </a:t>
            </a:r>
          </a:p>
          <a:p>
            <a:pPr marL="0" indent="0">
              <a:buFontTx/>
              <a:buNone/>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Tx/>
              <a:buNone/>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This was recognised by, among</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others,</a:t>
            </a: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State’s regulators—HIQA and the Mental Health Commission—in their annual and overview reports on inspection and regulation of health and social care services. </a:t>
            </a:r>
          </a:p>
          <a:p>
            <a:pPr marL="0" indent="0">
              <a:buFontTx/>
              <a:buNone/>
            </a:pPr>
            <a:endParaRPr lang="en-IE" dirty="0">
              <a:latin typeface="Tahoma" panose="020B0604030504040204" pitchFamily="34" charset="0"/>
              <a:ea typeface="Tahoma" panose="020B0604030504040204" pitchFamily="34" charset="0"/>
              <a:cs typeface="Tahoma" panose="020B0604030504040204" pitchFamily="34" charset="0"/>
            </a:endParaRPr>
          </a:p>
          <a:p>
            <a:pPr marL="0" indent="0">
              <a:buFontTx/>
              <a:buNone/>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HIQA aimed to address this by developing a guidance document and a suite of additional resources to </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support staff’s knowledge and understanding of what human rights are and how they are relevant to their work. The tools developed aim to </a:t>
            </a:r>
            <a:r>
              <a:rPr lang="en-IE" baseline="0" dirty="0" smtClean="0">
                <a:latin typeface="Tahoma" panose="020B0604030504040204" pitchFamily="34" charset="0"/>
                <a:ea typeface="Tahoma" panose="020B0604030504040204" pitchFamily="34" charset="0"/>
                <a:cs typeface="Tahoma" panose="020B0604030504040204" pitchFamily="34" charset="0"/>
              </a:rPr>
              <a:t>assist </a:t>
            </a:r>
            <a:r>
              <a:rPr lang="en-IE" dirty="0" smtClean="0">
                <a:latin typeface="Tahoma" panose="020B0604030504040204" pitchFamily="34" charset="0"/>
                <a:ea typeface="Tahoma" panose="020B0604030504040204" pitchFamily="34" charset="0"/>
                <a:cs typeface="Tahoma" panose="020B0604030504040204" pitchFamily="34" charset="0"/>
              </a:rPr>
              <a:t>practitioners in incorporating legislative requirements and principles into practice and to support</a:t>
            </a:r>
            <a:r>
              <a:rPr lang="en-IE" baseline="0" dirty="0" smtClean="0">
                <a:latin typeface="Tahoma" panose="020B0604030504040204" pitchFamily="34" charset="0"/>
                <a:ea typeface="Tahoma" panose="020B0604030504040204" pitchFamily="34" charset="0"/>
                <a:cs typeface="Tahoma" panose="020B0604030504040204" pitchFamily="34" charset="0"/>
              </a:rPr>
              <a:t> them to implement national standards developed by HIQA.</a:t>
            </a: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32</a:t>
            </a:fld>
            <a:endParaRPr lang="en-US" dirty="0"/>
          </a:p>
        </p:txBody>
      </p:sp>
    </p:spTree>
    <p:extLst>
      <p:ext uri="{BB962C8B-B14F-4D97-AF65-F5344CB8AC3E}">
        <p14:creationId xmlns:p14="http://schemas.microsoft.com/office/powerpoint/2010/main" val="1992424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Implementation support tools to support a human rights-based approach in health and social care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Guidance on a Human Rights-based Approach in Health and Social Care Services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Academic Slide Deck </a:t>
            </a:r>
            <a:r>
              <a:rPr lang="en-US" sz="1200" dirty="0" smtClean="0">
                <a:latin typeface="Tahoma" panose="020B0604030504040204" pitchFamily="34" charset="0"/>
                <a:ea typeface="Tahoma" panose="020B0604030504040204" pitchFamily="34" charset="0"/>
                <a:cs typeface="Tahoma" panose="020B0604030504040204" pitchFamily="34" charset="0"/>
              </a:rPr>
              <a:t>on a human rights-based approach: for those teaching health and social care students and those providing training for health and social care staff.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u="none" baseline="0" dirty="0" smtClean="0">
                <a:latin typeface="Tahoma" panose="020B0604030504040204" pitchFamily="34" charset="0"/>
                <a:ea typeface="Tahoma" panose="020B0604030504040204" pitchFamily="34" charset="0"/>
                <a:cs typeface="Tahoma" panose="020B0604030504040204" pitchFamily="34" charset="0"/>
              </a:rPr>
              <a:t>Frequently asked questions (FAQ) </a:t>
            </a:r>
            <a:r>
              <a:rPr lang="en-US" sz="1200" baseline="0" dirty="0" smtClean="0">
                <a:latin typeface="Tahoma" panose="020B0604030504040204" pitchFamily="34" charset="0"/>
                <a:ea typeface="Tahoma" panose="020B0604030504040204" pitchFamily="34" charset="0"/>
                <a:cs typeface="Tahoma" panose="020B0604030504040204" pitchFamily="34" charset="0"/>
              </a:rPr>
              <a:t>about the </a:t>
            </a:r>
            <a:r>
              <a:rPr lang="en-US" sz="1200" i="1" dirty="0" smtClean="0">
                <a:latin typeface="Tahoma" panose="020B0604030504040204" pitchFamily="34" charset="0"/>
                <a:ea typeface="Tahoma" panose="020B0604030504040204" pitchFamily="34" charset="0"/>
                <a:cs typeface="Tahoma" panose="020B0604030504040204" pitchFamily="34" charset="0"/>
              </a:rPr>
              <a:t>Guidance on a Human Rights-based Approach in Health and Social Care Services</a:t>
            </a:r>
            <a:r>
              <a:rPr lang="en-US" sz="1200" dirty="0" smtClean="0">
                <a:latin typeface="Tahoma" panose="020B0604030504040204" pitchFamily="34" charset="0"/>
                <a:ea typeface="Tahoma" panose="020B0604030504040204" pitchFamily="34" charset="0"/>
                <a:cs typeface="Tahoma" panose="020B0604030504040204" pitchFamily="34" charset="0"/>
              </a:rPr>
              <a:t> and how it can help staff in</a:t>
            </a:r>
            <a:r>
              <a:rPr lang="en-US" sz="1200" baseline="0" dirty="0" smtClean="0">
                <a:latin typeface="Tahoma" panose="020B0604030504040204" pitchFamily="34" charset="0"/>
                <a:ea typeface="Tahoma" panose="020B0604030504040204" pitchFamily="34" charset="0"/>
                <a:cs typeface="Tahoma" panose="020B0604030504040204" pitchFamily="34" charset="0"/>
              </a:rPr>
              <a:t> their</a:t>
            </a:r>
            <a:r>
              <a:rPr lang="en-US" sz="1200" dirty="0" smtClean="0">
                <a:latin typeface="Tahoma" panose="020B0604030504040204" pitchFamily="34" charset="0"/>
                <a:ea typeface="Tahoma" panose="020B0604030504040204" pitchFamily="34" charset="0"/>
                <a:cs typeface="Tahoma" panose="020B0604030504040204" pitchFamily="34" charset="0"/>
              </a:rPr>
              <a:t> 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u="none" baseline="0" dirty="0" smtClean="0">
                <a:latin typeface="Tahoma" panose="020B0604030504040204" pitchFamily="34" charset="0"/>
                <a:ea typeface="Tahoma" panose="020B0604030504040204" pitchFamily="34" charset="0"/>
                <a:cs typeface="Tahoma" panose="020B0604030504040204" pitchFamily="34" charset="0"/>
              </a:rPr>
              <a:t>Legal framework document: </a:t>
            </a:r>
            <a:r>
              <a:rPr lang="en-US" sz="1200" dirty="0" smtClean="0">
                <a:latin typeface="Tahoma" panose="020B0604030504040204" pitchFamily="34" charset="0"/>
                <a:ea typeface="Tahoma" panose="020B0604030504040204" pitchFamily="34" charset="0"/>
                <a:cs typeface="Tahoma" panose="020B0604030504040204" pitchFamily="34" charset="0"/>
              </a:rPr>
              <a:t>outlining the key national and international legislation underpinning a human rights-based approach to care and support in Ireland</a:t>
            </a: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u="none" baseline="0" dirty="0" smtClean="0">
                <a:latin typeface="Tahoma" panose="020B0604030504040204" pitchFamily="34" charset="0"/>
                <a:ea typeface="Tahoma" panose="020B0604030504040204" pitchFamily="34" charset="0"/>
                <a:cs typeface="Tahoma" panose="020B0604030504040204" pitchFamily="34" charset="0"/>
              </a:rPr>
              <a:t>Document linking national standards to human rights: </a:t>
            </a:r>
            <a:r>
              <a:rPr lang="en-US" sz="1200" b="0" u="none" baseline="0" dirty="0" smtClean="0">
                <a:latin typeface="Tahoma" panose="020B0604030504040204" pitchFamily="34" charset="0"/>
                <a:ea typeface="Tahoma" panose="020B0604030504040204" pitchFamily="34" charset="0"/>
                <a:cs typeface="Tahoma" panose="020B0604030504040204" pitchFamily="34" charset="0"/>
              </a:rPr>
              <a:t>document linking national standards developed by HIQA to human rights as </a:t>
            </a:r>
            <a:r>
              <a:rPr lang="en-US" sz="1200" u="none" baseline="0" dirty="0" smtClean="0">
                <a:latin typeface="Tahoma" panose="020B0604030504040204" pitchFamily="34" charset="0"/>
                <a:ea typeface="Tahoma" panose="020B0604030504040204" pitchFamily="34" charset="0"/>
                <a:cs typeface="Tahoma" panose="020B0604030504040204" pitchFamily="34" charset="0"/>
              </a:rPr>
              <a:t>set out in the ECHR and UNCRPD</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i="0" u="none" baseline="0" dirty="0" smtClean="0">
                <a:latin typeface="Tahoma" panose="020B0604030504040204" pitchFamily="34" charset="0"/>
                <a:ea typeface="Tahoma" panose="020B0604030504040204" pitchFamily="34" charset="0"/>
                <a:cs typeface="Tahoma" panose="020B0604030504040204" pitchFamily="34" charset="0"/>
              </a:rPr>
              <a:t>Decision-making aids</a:t>
            </a:r>
            <a:r>
              <a:rPr lang="en-US" sz="1200" b="1" u="none" baseline="0" dirty="0" smtClean="0">
                <a:latin typeface="Tahoma" panose="020B0604030504040204" pitchFamily="34" charset="0"/>
                <a:ea typeface="Tahoma" panose="020B0604030504040204" pitchFamily="34" charset="0"/>
                <a:cs typeface="Tahoma" panose="020B0604030504040204" pitchFamily="34" charset="0"/>
              </a:rPr>
              <a:t>: </a:t>
            </a:r>
            <a:r>
              <a:rPr lang="en-US" sz="1200" b="0" u="none" baseline="0" dirty="0" smtClean="0">
                <a:latin typeface="Tahoma" panose="020B0604030504040204" pitchFamily="34" charset="0"/>
                <a:ea typeface="Tahoma" panose="020B0604030504040204" pitchFamily="34" charset="0"/>
                <a:cs typeface="Tahoma" panose="020B0604030504040204" pitchFamily="34" charset="0"/>
              </a:rPr>
              <a:t>helpful </a:t>
            </a:r>
            <a:r>
              <a:rPr lang="en-US" sz="1200" b="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a:t>
            </a:r>
            <a:r>
              <a:rPr lang="en-US" sz="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ools for staff when making decisions in relation to a person’s care and support, particularly when faced with a decision that might restrict the rights of a person using a service. </a:t>
            </a:r>
            <a:endParaRPr lang="en-US" sz="1200" b="0" dirty="0" smtClean="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smtClean="0">
                <a:latin typeface="Tahoma" panose="020B0604030504040204" pitchFamily="34" charset="0"/>
                <a:ea typeface="Tahoma" panose="020B0604030504040204" pitchFamily="34" charset="0"/>
                <a:cs typeface="Tahoma" panose="020B0604030504040204" pitchFamily="34" charset="0"/>
              </a:rPr>
              <a:t>Decision-making in Health and Social Care Services video:</a:t>
            </a:r>
            <a:r>
              <a:rPr lang="en-US" sz="1200" b="1" baseline="0" dirty="0" smtClean="0">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video with members of Galway Advocacy Council, a self-advocacy group in the Brothers of Charity organisation, setting out what being at the centre of the decision-making process means to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33</a:t>
            </a:fld>
            <a:endParaRPr lang="en-US" dirty="0"/>
          </a:p>
        </p:txBody>
      </p:sp>
    </p:spTree>
    <p:extLst>
      <p:ext uri="{BB962C8B-B14F-4D97-AF65-F5344CB8AC3E}">
        <p14:creationId xmlns:p14="http://schemas.microsoft.com/office/powerpoint/2010/main" val="2458530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35512"/>
            <a:ext cx="5438140" cy="4876800"/>
          </a:xfrm>
        </p:spPr>
        <p:txBody>
          <a:bodyPr/>
          <a:lstStyle/>
          <a:p>
            <a:pPr lvl="0">
              <a:defRPr/>
            </a:pPr>
            <a:endParaRPr lang="en-US" b="1" dirty="0"/>
          </a:p>
          <a:p>
            <a:r>
              <a:rPr lang="en-US" b="1" dirty="0"/>
              <a:t>E-learning course for </a:t>
            </a:r>
            <a:r>
              <a:rPr lang="en-US" b="1" dirty="0" smtClean="0"/>
              <a:t>front-line </a:t>
            </a:r>
            <a:r>
              <a:rPr lang="en-US" b="1" dirty="0"/>
              <a:t>staff: </a:t>
            </a:r>
            <a:r>
              <a:rPr lang="en-IE" dirty="0"/>
              <a:t>builds upon the </a:t>
            </a:r>
            <a:r>
              <a:rPr lang="en-IE" i="1" dirty="0"/>
              <a:t>Guidance on a Human Rights-based Approach in Health and Social Care Services </a:t>
            </a:r>
            <a:r>
              <a:rPr lang="en-IE" dirty="0"/>
              <a:t>which was published in November 2019. The course consists of four modules, including:</a:t>
            </a:r>
          </a:p>
          <a:p>
            <a:pPr lvl="0"/>
            <a:r>
              <a:rPr lang="en-IE" dirty="0"/>
              <a:t>Module 1: Introduction to Human Rights in Health and Social Care</a:t>
            </a:r>
          </a:p>
          <a:p>
            <a:pPr lvl="0"/>
            <a:r>
              <a:rPr lang="en-IE" dirty="0"/>
              <a:t>Module 2: Role of Good Communication in Upholding Human Rights</a:t>
            </a:r>
          </a:p>
          <a:p>
            <a:pPr lvl="0"/>
            <a:r>
              <a:rPr lang="en-IE" dirty="0"/>
              <a:t>Module 3: Keeping People at the Centre of Decision-Making; and</a:t>
            </a:r>
          </a:p>
          <a:p>
            <a:pPr lvl="0"/>
            <a:r>
              <a:rPr lang="en-IE" dirty="0"/>
              <a:t>Module 4: Positive Risk-taking</a:t>
            </a:r>
          </a:p>
          <a:p>
            <a:pPr lvl="0">
              <a:defRPr/>
            </a:pPr>
            <a:endParaRPr lang="en-US" b="1" dirty="0"/>
          </a:p>
          <a:p>
            <a:pPr lvl="0">
              <a:defRPr/>
            </a:pPr>
            <a:r>
              <a:rPr lang="en-GB" dirty="0"/>
              <a:t>The course gives staff an opportunity to reflect and build on their good practice through engaging with practical scenarios describing real-life examples of good and poor practice, self-reflection questions and links to additional resources to extend their learning</a:t>
            </a:r>
            <a:r>
              <a:rPr lang="en-US" dirty="0"/>
              <a:t>. </a:t>
            </a:r>
          </a:p>
          <a:p>
            <a:pPr lvl="0">
              <a:defRPr/>
            </a:pPr>
            <a:endParaRPr lang="en-US" dirty="0"/>
          </a:p>
          <a:p>
            <a:pPr lvl="0">
              <a:defRPr/>
            </a:pPr>
            <a:r>
              <a:rPr lang="en-US" dirty="0"/>
              <a:t>Each module takes 20-30 minutes to complete.</a:t>
            </a:r>
            <a:endParaRPr lang="en-I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dirty="0"/>
          </a:p>
        </p:txBody>
      </p:sp>
      <p:sp>
        <p:nvSpPr>
          <p:cNvPr id="4" name="Slide Number Placeholder 3"/>
          <p:cNvSpPr>
            <a:spLocks noGrp="1"/>
          </p:cNvSpPr>
          <p:nvPr>
            <p:ph type="sldNum" sz="quarter" idx="10"/>
          </p:nvPr>
        </p:nvSpPr>
        <p:spPr/>
        <p:txBody>
          <a:bodyPr/>
          <a:lstStyle/>
          <a:p>
            <a:fld id="{E61C4BA3-4733-42A7-B909-BABCBDBEDF1A}" type="slidenum">
              <a:rPr lang="en-IE" smtClean="0"/>
              <a:t>34</a:t>
            </a:fld>
            <a:endParaRPr lang="en-IE" dirty="0"/>
          </a:p>
        </p:txBody>
      </p:sp>
    </p:spTree>
    <p:extLst>
      <p:ext uri="{BB962C8B-B14F-4D97-AF65-F5344CB8AC3E}">
        <p14:creationId xmlns:p14="http://schemas.microsoft.com/office/powerpoint/2010/main" val="1203155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35512"/>
            <a:ext cx="5438140" cy="4876800"/>
          </a:xfrm>
        </p:spPr>
        <p:txBody>
          <a:bodyPr/>
          <a:lstStyle/>
          <a:p>
            <a:pPr lvl="0">
              <a:defRPr/>
            </a:pPr>
            <a:endParaRPr lang="en-US" b="1" dirty="0"/>
          </a:p>
        </p:txBody>
      </p:sp>
      <p:sp>
        <p:nvSpPr>
          <p:cNvPr id="4" name="Slide Number Placeholder 3"/>
          <p:cNvSpPr>
            <a:spLocks noGrp="1"/>
          </p:cNvSpPr>
          <p:nvPr>
            <p:ph type="sldNum" sz="quarter" idx="10"/>
          </p:nvPr>
        </p:nvSpPr>
        <p:spPr/>
        <p:txBody>
          <a:bodyPr/>
          <a:lstStyle/>
          <a:p>
            <a:fld id="{E61C4BA3-4733-42A7-B909-BABCBDBEDF1A}" type="slidenum">
              <a:rPr lang="en-IE" smtClean="0"/>
              <a:t>35</a:t>
            </a:fld>
            <a:endParaRPr lang="en-IE" dirty="0"/>
          </a:p>
        </p:txBody>
      </p:sp>
    </p:spTree>
    <p:extLst>
      <p:ext uri="{BB962C8B-B14F-4D97-AF65-F5344CB8AC3E}">
        <p14:creationId xmlns:p14="http://schemas.microsoft.com/office/powerpoint/2010/main" val="3319272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ahoma" panose="020B0604030504040204" pitchFamily="34" charset="0"/>
                <a:ea typeface="Tahoma" panose="020B0604030504040204" pitchFamily="34" charset="0"/>
                <a:cs typeface="Tahoma" panose="020B0604030504040204" pitchFamily="34" charset="0"/>
              </a:rPr>
              <a:t>In May 2023, HIQA</a:t>
            </a:r>
            <a:r>
              <a:rPr lang="en-IE" baseline="0" dirty="0" smtClean="0">
                <a:latin typeface="Tahoma" panose="020B0604030504040204" pitchFamily="34" charset="0"/>
                <a:ea typeface="Tahoma" panose="020B0604030504040204" pitchFamily="34" charset="0"/>
                <a:cs typeface="Tahoma" panose="020B0604030504040204" pitchFamily="34" charset="0"/>
              </a:rPr>
              <a:t> launched the new Learning Hub on the HIQA website. </a:t>
            </a:r>
          </a:p>
          <a:p>
            <a:endParaRPr lang="en-IE" baseline="0" dirty="0" smtClean="0">
              <a:latin typeface="Tahoma" panose="020B0604030504040204" pitchFamily="34" charset="0"/>
              <a:ea typeface="Tahoma" panose="020B0604030504040204" pitchFamily="34" charset="0"/>
              <a:cs typeface="Tahoma" panose="020B0604030504040204" pitchFamily="34" charset="0"/>
            </a:endParaRPr>
          </a:p>
          <a:p>
            <a:r>
              <a:rPr lang="en-IE" baseline="0" dirty="0" smtClean="0">
                <a:latin typeface="Tahoma" panose="020B0604030504040204" pitchFamily="34" charset="0"/>
                <a:ea typeface="Tahoma" panose="020B0604030504040204" pitchFamily="34" charset="0"/>
                <a:cs typeface="Tahoma" panose="020B0604030504040204" pitchFamily="34" charset="0"/>
              </a:rPr>
              <a:t>The hub provides links to a range of resources and materials that support frontline staff to put national standards into practice.</a:t>
            </a:r>
          </a:p>
          <a:p>
            <a:endParaRPr lang="en-IE" baseline="0" dirty="0" smtClean="0">
              <a:latin typeface="Tahoma" panose="020B0604030504040204" pitchFamily="34" charset="0"/>
              <a:ea typeface="Tahoma" panose="020B0604030504040204" pitchFamily="34" charset="0"/>
              <a:cs typeface="Tahoma" panose="020B0604030504040204" pitchFamily="34" charset="0"/>
            </a:endParaRPr>
          </a:p>
          <a:p>
            <a:r>
              <a:rPr lang="en-IE" baseline="0" dirty="0" smtClean="0">
                <a:latin typeface="Tahoma" panose="020B0604030504040204" pitchFamily="34" charset="0"/>
                <a:ea typeface="Tahoma" panose="020B0604030504040204" pitchFamily="34" charset="0"/>
                <a:cs typeface="Tahoma" panose="020B0604030504040204" pitchFamily="34" charset="0"/>
              </a:rPr>
              <a:t>The hub is designed to be a quick and easy way for frontline staff, as well as students, academics, and people using services, to access our range of online learning courses, guides and videos. </a:t>
            </a:r>
          </a:p>
          <a:p>
            <a:endParaRPr lang="en-IE" baseline="0" dirty="0" smtClean="0">
              <a:latin typeface="Tahoma" panose="020B0604030504040204" pitchFamily="34" charset="0"/>
              <a:ea typeface="Tahoma" panose="020B0604030504040204" pitchFamily="34" charset="0"/>
              <a:cs typeface="Tahoma" panose="020B0604030504040204" pitchFamily="34" charset="0"/>
            </a:endParaRPr>
          </a:p>
          <a:p>
            <a:r>
              <a:rPr lang="en-IE" baseline="0" dirty="0" smtClean="0">
                <a:latin typeface="Tahoma" panose="020B0604030504040204" pitchFamily="34" charset="0"/>
                <a:ea typeface="Tahoma" panose="020B0604030504040204" pitchFamily="34" charset="0"/>
                <a:cs typeface="Tahoma" panose="020B0604030504040204" pitchFamily="34" charset="0"/>
              </a:rPr>
              <a:t>The hub is divided into two sections – links to resources and materials that support children and those that relate to supporting adults. The standards team will continue to add new materials to the hub as they are developed and published. </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5A644CA-6F6F-47C5-A916-7B3F050EC41B}" type="slidenum">
              <a:rPr lang="en-IE" smtClean="0"/>
              <a:t>36</a:t>
            </a:fld>
            <a:endParaRPr lang="en-IE" dirty="0"/>
          </a:p>
        </p:txBody>
      </p:sp>
    </p:spTree>
    <p:extLst>
      <p:ext uri="{BB962C8B-B14F-4D97-AF65-F5344CB8AC3E}">
        <p14:creationId xmlns:p14="http://schemas.microsoft.com/office/powerpoint/2010/main" val="2189004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37</a:t>
            </a:fld>
            <a:endParaRPr lang="en-US" dirty="0"/>
          </a:p>
        </p:txBody>
      </p:sp>
    </p:spTree>
    <p:extLst>
      <p:ext uri="{BB962C8B-B14F-4D97-AF65-F5344CB8AC3E}">
        <p14:creationId xmlns:p14="http://schemas.microsoft.com/office/powerpoint/2010/main" val="3883225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54113"/>
            <a:ext cx="5956300" cy="3351212"/>
          </a:xfrm>
        </p:spPr>
      </p:sp>
      <p:sp>
        <p:nvSpPr>
          <p:cNvPr id="3" name="Notes Placeholder 2"/>
          <p:cNvSpPr>
            <a:spLocks noGrp="1"/>
          </p:cNvSpPr>
          <p:nvPr>
            <p:ph type="body" idx="1"/>
          </p:nvPr>
        </p:nvSpPr>
        <p:spPr/>
        <p:txBody>
          <a:bodyPr/>
          <a:lstStyle/>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US" sz="1100" dirty="0" smtClean="0">
                <a:solidFill>
                  <a:schemeClr val="tx2"/>
                </a:solidFill>
                <a:latin typeface="Tahoma" panose="020B0604030504040204" pitchFamily="34" charset="0"/>
                <a:ea typeface="Tahoma" panose="020B0604030504040204" pitchFamily="34" charset="0"/>
                <a:cs typeface="Tahoma" panose="020B0604030504040204" pitchFamily="34" charset="0"/>
              </a:rPr>
              <a:t>HIQA has developed a strategic direction to guide the development of national standards and implementation support tools and to ensure they have an impact on the quality and safety of health and social care services in Ireland. </a:t>
            </a: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Health and Social Care Standards Strategy 2022-2024 includes an objective</a:t>
            </a:r>
            <a:r>
              <a:rPr lang="en-I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 </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Enhance dissemination of standards and implementation support tools, increasing reach, understanding and application of standards.</a:t>
            </a: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IE"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team increase </a:t>
            </a:r>
            <a:r>
              <a:rPr lang="en-IE"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awareness </a:t>
            </a:r>
            <a:r>
              <a:rPr lang="en-IE"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and </a:t>
            </a:r>
            <a:r>
              <a:rPr lang="en-IE"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understanding </a:t>
            </a:r>
            <a:r>
              <a:rPr lang="en-IE"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of national standards, guidance, tools and resources developed by HIQA through </a:t>
            </a:r>
            <a:r>
              <a:rPr lang="en-IE"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communication</a:t>
            </a:r>
            <a:r>
              <a:rPr lang="en-IE"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and </a:t>
            </a:r>
            <a:r>
              <a:rPr lang="en-IE"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dissemination.</a:t>
            </a:r>
            <a:r>
              <a:rPr lang="en-IE" sz="1100" b="1"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is achieved by:</a:t>
            </a:r>
          </a:p>
          <a:p>
            <a:pPr marL="171450" marR="0" lvl="0" indent="-171450" algn="l" defTabSz="802843" rtl="0" eaLnBrk="1" fontAlgn="auto" latinLnBrk="0" hangingPunct="1">
              <a:lnSpc>
                <a:spcPct val="100000"/>
              </a:lnSpc>
              <a:spcBef>
                <a:spcPts val="0"/>
              </a:spcBef>
              <a:spcAft>
                <a:spcPts val="0"/>
              </a:spcAft>
              <a:buClr>
                <a:schemeClr val="accent6"/>
              </a:buClr>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highlighting the work of the standards team at conferences, through oral or poster presentations, facilitating workshops or providing information to attendees both in Ireland and across Europe</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developing practice guidance to </a:t>
            </a:r>
            <a:r>
              <a:rPr lang="en-IE" sz="1100" b="1"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support health and social care workers to </a:t>
            </a: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apply standards to their day to day work</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contributing to articles, newsletters and academic books for various professional organisation and public bodies</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providing updates of the work been carried out by the standards team on social media</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collaborating with internal departments in HIQA, such as regulation, to provide service provider roadshows to inform those working in health and social care services about the standards, tools and recourses developed to support them in their work</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publishing  academic papers based on the research and work been carried out by the standards team</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developing easy-to-read versions of documentation and national standards</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launching online learning courses on HSeLanD for health and social care workers</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developing a learning hub on the HIQA website </a:t>
            </a:r>
            <a:r>
              <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health and social care staff to access resources</a:t>
            </a: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80284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38</a:t>
            </a:fld>
            <a:endParaRPr lang="en-US" dirty="0"/>
          </a:p>
        </p:txBody>
      </p:sp>
    </p:spTree>
    <p:extLst>
      <p:ext uri="{BB962C8B-B14F-4D97-AF65-F5344CB8AC3E}">
        <p14:creationId xmlns:p14="http://schemas.microsoft.com/office/powerpoint/2010/main" val="257947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54113"/>
            <a:ext cx="5956300" cy="3351212"/>
          </a:xfrm>
        </p:spPr>
      </p:sp>
      <p:sp>
        <p:nvSpPr>
          <p:cNvPr id="3" name="Notes Placeholder 2"/>
          <p:cNvSpPr>
            <a:spLocks noGrp="1"/>
          </p:cNvSpPr>
          <p:nvPr>
            <p:ph type="body" idx="1"/>
          </p:nvPr>
        </p:nvSpPr>
        <p:spPr/>
        <p:txBody>
          <a:bodyPr/>
          <a:lstStyle/>
          <a:p>
            <a:endParaRPr lang="en-US" sz="1100" baseline="0" dirty="0" smtClean="0"/>
          </a:p>
          <a:p>
            <a:r>
              <a:rPr lang="en-US" sz="1200" baseline="0" dirty="0" smtClean="0">
                <a:latin typeface="Tahoma" panose="020B0604030504040204" pitchFamily="34" charset="0"/>
                <a:ea typeface="Tahoma" panose="020B0604030504040204" pitchFamily="34" charset="0"/>
                <a:cs typeface="Tahoma" panose="020B0604030504040204" pitchFamily="34" charset="0"/>
              </a:rPr>
              <a:t>It is important to understand enablers and barriers to the implementation of national standards as this can aid decision-making when selecting support actions and implementation support tools.</a:t>
            </a: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You can read the published study in more detail at </a:t>
            </a: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https://doi.org/10.1136/bmjqs-2022-015287 (</a:t>
            </a:r>
            <a:r>
              <a:rPr lang="en-US" sz="1200" dirty="0" smtClean="0">
                <a:latin typeface="Tahoma" panose="020B0604030504040204" pitchFamily="34" charset="0"/>
                <a:ea typeface="Tahoma" panose="020B0604030504040204" pitchFamily="34" charset="0"/>
                <a:cs typeface="Tahoma" panose="020B0604030504040204" pitchFamily="34" charset="0"/>
              </a:rPr>
              <a:t>Kelly Y, O’Rourke N, Flynn R, O'Connor L, Hegarty J. Factors that influence the implementation of (inter)nationally endorsed health and social care standards: a systematic review and meta-summary. BMJ Quality &amp; Safety Published Online First: 08 June 2023). </a:t>
            </a:r>
          </a:p>
        </p:txBody>
      </p:sp>
      <p:sp>
        <p:nvSpPr>
          <p:cNvPr id="4" name="Slide Number Placeholder 3"/>
          <p:cNvSpPr>
            <a:spLocks noGrp="1"/>
          </p:cNvSpPr>
          <p:nvPr>
            <p:ph type="sldNum" sz="quarter" idx="10"/>
          </p:nvPr>
        </p:nvSpPr>
        <p:spPr/>
        <p:txBody>
          <a:bodyPr/>
          <a:lstStyle/>
          <a:p>
            <a:fld id="{0F259778-EFBD-CD4E-A031-C03B3FF5AC3C}" type="slidenum">
              <a:rPr lang="en-US" smtClean="0"/>
              <a:t>39</a:t>
            </a:fld>
            <a:endParaRPr lang="en-US" dirty="0"/>
          </a:p>
        </p:txBody>
      </p:sp>
    </p:spTree>
    <p:extLst>
      <p:ext uri="{BB962C8B-B14F-4D97-AF65-F5344CB8AC3E}">
        <p14:creationId xmlns:p14="http://schemas.microsoft.com/office/powerpoint/2010/main" val="353957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527"/>
              </a:spcAft>
              <a:buClr>
                <a:schemeClr val="accent6"/>
              </a:buClr>
              <a:defRPr/>
            </a:pPr>
            <a:endParaRPr lang="en-IE" sz="1100" dirty="0"/>
          </a:p>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4</a:t>
            </a:fld>
            <a:endParaRPr lang="en-US" dirty="0"/>
          </a:p>
        </p:txBody>
      </p:sp>
    </p:spTree>
    <p:extLst>
      <p:ext uri="{BB962C8B-B14F-4D97-AF65-F5344CB8AC3E}">
        <p14:creationId xmlns:p14="http://schemas.microsoft.com/office/powerpoint/2010/main" val="1613052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54113"/>
            <a:ext cx="5956300" cy="3351212"/>
          </a:xfrm>
        </p:spPr>
      </p:sp>
      <p:sp>
        <p:nvSpPr>
          <p:cNvPr id="3" name="Notes Placeholder 2"/>
          <p:cNvSpPr>
            <a:spLocks noGrp="1"/>
          </p:cNvSpPr>
          <p:nvPr>
            <p:ph type="body" idx="1"/>
          </p:nvPr>
        </p:nvSpPr>
        <p:spPr/>
        <p:txBody>
          <a:bodyPr/>
          <a:lstStyle/>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Some examples of the enablers and barriers that were reported in the literature</a:t>
            </a: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 are detailed below.</a:t>
            </a: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31 studies reported enablers to implementing health and social care standards.</a:t>
            </a:r>
            <a:r>
              <a:rPr lang="en-IE"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 Of these 31 studies, 17 reported that using support tools at local level prompted compliance and improved performances. 16 studies reported that recruitment and availability of staff were key to implementing standards. Key staff members described in studies included </a:t>
            </a:r>
            <a:r>
              <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champions, designated personnel, specialist nurses and physicians. 16 studies reported that training courses (education) increased awareness and knowledge of the standards. Training courses included targeted training, national training, in-service training, workshops and role play sessions.</a:t>
            </a: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35 studies reported barriers to implementing health and social care standards. Of these 35 studies, 22 reported a lack of knowledge, awareness and understanding of what the standards are. This gap in knowledge, awareness and understanding of standards related to the rationale for standards; content of standards; expectations of service delivery; available support tools. 15 studies reported that services were experiencing increased capacity and work overload that resulted in a lack of time to implement the standards. </a:t>
            </a: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r>
              <a:rPr lang="en-US" sz="11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An understanding of these enablers and barriers will</a:t>
            </a:r>
            <a:r>
              <a:rPr lang="en-US" sz="1100" b="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 assist in decision-making when selecting appropriate implementation support actions and support tools. These support actions and support tools aim to help health and social care services with the implementation of standards, ultimately for the benefit of service users. For example, selecting and then developing an e-learning module can help overcome barriers such as a lack of knowledge of what the standards are. </a:t>
            </a: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40</a:t>
            </a:fld>
            <a:endParaRPr lang="en-US" dirty="0"/>
          </a:p>
        </p:txBody>
      </p:sp>
    </p:spTree>
    <p:extLst>
      <p:ext uri="{BB962C8B-B14F-4D97-AF65-F5344CB8AC3E}">
        <p14:creationId xmlns:p14="http://schemas.microsoft.com/office/powerpoint/2010/main" val="3564352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54113"/>
            <a:ext cx="5956300" cy="3351212"/>
          </a:xfrm>
        </p:spPr>
      </p:sp>
      <p:sp>
        <p:nvSpPr>
          <p:cNvPr id="3" name="Notes Placeholder 2"/>
          <p:cNvSpPr>
            <a:spLocks noGrp="1"/>
          </p:cNvSpPr>
          <p:nvPr>
            <p:ph type="body" idx="1"/>
          </p:nvPr>
        </p:nvSpPr>
        <p:spPr/>
        <p:txBody>
          <a:bodyPr/>
          <a:lstStyle/>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41</a:t>
            </a:fld>
            <a:endParaRPr lang="en-US" dirty="0"/>
          </a:p>
        </p:txBody>
      </p:sp>
    </p:spTree>
    <p:extLst>
      <p:ext uri="{BB962C8B-B14F-4D97-AF65-F5344CB8AC3E}">
        <p14:creationId xmlns:p14="http://schemas.microsoft.com/office/powerpoint/2010/main" val="3150995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154113"/>
            <a:ext cx="5956300" cy="3351212"/>
          </a:xfrm>
        </p:spPr>
      </p:sp>
      <p:sp>
        <p:nvSpPr>
          <p:cNvPr id="3" name="Notes Placeholder 2"/>
          <p:cNvSpPr>
            <a:spLocks noGrp="1"/>
          </p:cNvSpPr>
          <p:nvPr>
            <p:ph type="body" idx="1"/>
          </p:nvPr>
        </p:nvSpPr>
        <p:spPr/>
        <p:txBody>
          <a:bodyPr/>
          <a:lstStyle/>
          <a:p>
            <a:pPr lvl="0"/>
            <a:r>
              <a:rPr lang="en-IE" sz="11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Engagement with key stakeholders </a:t>
            </a:r>
            <a:r>
              <a:rPr lang="en-IE" sz="1100" dirty="0" smtClean="0">
                <a:latin typeface="Tahoma" panose="020B0604030504040204" pitchFamily="34" charset="0"/>
                <a:ea typeface="Tahoma" panose="020B0604030504040204" pitchFamily="34" charset="0"/>
                <a:cs typeface="Tahoma" panose="020B0604030504040204" pitchFamily="34" charset="0"/>
              </a:rPr>
              <a:t>includes:</a:t>
            </a:r>
          </a:p>
          <a:p>
            <a:pPr lvl="0"/>
            <a:endParaRPr lang="en-IE" sz="1100" dirty="0" smtClean="0">
              <a:latin typeface="Tahoma" panose="020B0604030504040204" pitchFamily="34" charset="0"/>
              <a:ea typeface="Tahoma" panose="020B0604030504040204" pitchFamily="34" charset="0"/>
              <a:cs typeface="Tahoma" panose="020B0604030504040204" pitchFamily="34" charset="0"/>
            </a:endParaRPr>
          </a:p>
          <a:p>
            <a:pPr marL="171450" lvl="0" indent="-171450">
              <a:buClr>
                <a:srgbClr val="009FA0"/>
              </a:buClr>
              <a:buFont typeface="Wingdings" panose="05000000000000000000" pitchFamily="2" charset="2"/>
              <a:buChar char="§"/>
            </a:pPr>
            <a:r>
              <a:rPr lang="en-IE" sz="1100" dirty="0" smtClean="0">
                <a:latin typeface="Tahoma" panose="020B0604030504040204" pitchFamily="34" charset="0"/>
                <a:ea typeface="Tahoma" panose="020B0604030504040204" pitchFamily="34" charset="0"/>
                <a:cs typeface="Tahoma" panose="020B0604030504040204" pitchFamily="34" charset="0"/>
              </a:rPr>
              <a:t>formation of Advisory Groups and working groups to</a:t>
            </a:r>
            <a:r>
              <a:rPr lang="en-IE"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support and assist in the development of</a:t>
            </a:r>
            <a:r>
              <a:rPr lang="en-IE"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national standards, guidance, tools and resources</a:t>
            </a:r>
            <a:endParaRPr lang="en-IE" sz="1100" dirty="0" smtClean="0">
              <a:latin typeface="Tahoma" panose="020B0604030504040204" pitchFamily="34" charset="0"/>
              <a:ea typeface="Tahoma" panose="020B0604030504040204" pitchFamily="34" charset="0"/>
              <a:cs typeface="Tahoma" panose="020B0604030504040204" pitchFamily="34" charset="0"/>
            </a:endParaRPr>
          </a:p>
          <a:p>
            <a:pPr marL="171450" lvl="0" indent="-171450">
              <a:buClr>
                <a:srgbClr val="009FA0"/>
              </a:buClr>
              <a:buFont typeface="Wingdings" panose="05000000000000000000" pitchFamily="2" charset="2"/>
              <a:buChar char="§"/>
            </a:pPr>
            <a:r>
              <a:rPr lang="en-IE" sz="1100" dirty="0" smtClean="0">
                <a:latin typeface="Tahoma" panose="020B0604030504040204" pitchFamily="34" charset="0"/>
                <a:ea typeface="Tahoma" panose="020B0604030504040204" pitchFamily="34" charset="0"/>
                <a:cs typeface="Tahoma" panose="020B0604030504040204" pitchFamily="34" charset="0"/>
              </a:rPr>
              <a:t>public consultations,</a:t>
            </a:r>
            <a:r>
              <a:rPr lang="en-IE" sz="1100" baseline="0" dirty="0" smtClean="0">
                <a:latin typeface="Tahoma" panose="020B0604030504040204" pitchFamily="34" charset="0"/>
                <a:ea typeface="Tahoma" panose="020B0604030504040204" pitchFamily="34" charset="0"/>
                <a:cs typeface="Tahoma" panose="020B0604030504040204" pitchFamily="34" charset="0"/>
              </a:rPr>
              <a:t> for example, </a:t>
            </a:r>
            <a:r>
              <a:rPr lang="en-US" sz="1100" dirty="0" smtClean="0">
                <a:latin typeface="Tahoma" panose="020B0604030504040204" pitchFamily="34" charset="0"/>
                <a:ea typeface="Tahoma" panose="020B0604030504040204" pitchFamily="34" charset="0"/>
                <a:cs typeface="Tahoma" panose="020B0604030504040204" pitchFamily="34" charset="0"/>
              </a:rPr>
              <a:t>to inform the development of a draft set of National Standards for</a:t>
            </a:r>
            <a:r>
              <a:rPr lang="en-US" sz="1100" baseline="0" dirty="0" smtClean="0">
                <a:latin typeface="Tahoma" panose="020B0604030504040204" pitchFamily="34" charset="0"/>
                <a:ea typeface="Tahoma" panose="020B0604030504040204" pitchFamily="34" charset="0"/>
                <a:cs typeface="Tahoma" panose="020B0604030504040204" pitchFamily="34" charset="0"/>
              </a:rPr>
              <a:t> Home Support Services</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IE" sz="1100" dirty="0" smtClean="0">
              <a:latin typeface="Tahoma" panose="020B0604030504040204" pitchFamily="34" charset="0"/>
              <a:ea typeface="Tahoma" panose="020B0604030504040204" pitchFamily="34" charset="0"/>
              <a:cs typeface="Tahoma" panose="020B0604030504040204" pitchFamily="34" charset="0"/>
            </a:endParaRPr>
          </a:p>
          <a:p>
            <a:pPr marL="171450" lvl="0" indent="-171450">
              <a:buClr>
                <a:srgbClr val="009FA0"/>
              </a:buClr>
              <a:buFont typeface="Wingdings" panose="05000000000000000000" pitchFamily="2" charset="2"/>
              <a:buChar char="§"/>
            </a:pPr>
            <a:r>
              <a:rPr lang="en-IE" sz="1100" dirty="0" smtClean="0">
                <a:latin typeface="Tahoma" panose="020B0604030504040204" pitchFamily="34" charset="0"/>
                <a:ea typeface="Tahoma" panose="020B0604030504040204" pitchFamily="34" charset="0"/>
                <a:cs typeface="Tahoma" panose="020B0604030504040204" pitchFamily="34" charset="0"/>
              </a:rPr>
              <a:t>focus groups with people working in and using health and social care services, professional organisations, and public bodies</a:t>
            </a:r>
          </a:p>
          <a:p>
            <a:pPr marL="171450" lvl="0" indent="-171450">
              <a:buClr>
                <a:srgbClr val="009FA0"/>
              </a:buClr>
              <a:buFont typeface="Wingdings" panose="05000000000000000000" pitchFamily="2" charset="2"/>
              <a:buChar char="§"/>
            </a:pPr>
            <a:r>
              <a:rPr lang="en-IE" sz="1100" dirty="0" smtClean="0">
                <a:latin typeface="Tahoma" panose="020B0604030504040204" pitchFamily="34" charset="0"/>
                <a:ea typeface="Tahoma" panose="020B0604030504040204" pitchFamily="34" charset="0"/>
                <a:cs typeface="Tahoma" panose="020B0604030504040204" pitchFamily="34" charset="0"/>
              </a:rPr>
              <a:t>surveys to gather</a:t>
            </a:r>
            <a:r>
              <a:rPr lang="en-IE" sz="1100" baseline="0" dirty="0" smtClean="0">
                <a:latin typeface="Tahoma" panose="020B0604030504040204" pitchFamily="34" charset="0"/>
                <a:ea typeface="Tahoma" panose="020B0604030504040204" pitchFamily="34" charset="0"/>
                <a:cs typeface="Tahoma" panose="020B0604030504040204" pitchFamily="34" charset="0"/>
              </a:rPr>
              <a:t> feedback and insights into what is important to people working in and using health and social care services</a:t>
            </a:r>
            <a:endParaRPr lang="en-IE" sz="1100" dirty="0" smtClean="0">
              <a:latin typeface="Tahoma" panose="020B0604030504040204" pitchFamily="34" charset="0"/>
              <a:ea typeface="Tahoma" panose="020B0604030504040204" pitchFamily="34" charset="0"/>
              <a:cs typeface="Tahoma" panose="020B0604030504040204" pitchFamily="34" charset="0"/>
            </a:endParaRPr>
          </a:p>
          <a:p>
            <a:pPr marL="171450" lvl="0" indent="-171450">
              <a:buClr>
                <a:srgbClr val="009FA0"/>
              </a:buClr>
              <a:buFont typeface="Wingdings" panose="05000000000000000000" pitchFamily="2" charset="2"/>
              <a:buChar char="§"/>
            </a:pPr>
            <a:r>
              <a:rPr lang="en-IE" sz="1100" dirty="0" smtClean="0">
                <a:latin typeface="Tahoma" panose="020B0604030504040204" pitchFamily="34" charset="0"/>
                <a:ea typeface="Tahoma" panose="020B0604030504040204" pitchFamily="34" charset="0"/>
                <a:cs typeface="Tahoma" panose="020B0604030504040204" pitchFamily="34" charset="0"/>
              </a:rPr>
              <a:t>online learning course evaluation surveys</a:t>
            </a:r>
            <a:r>
              <a:rPr lang="en-IE" sz="1100" baseline="0" dirty="0" smtClean="0">
                <a:latin typeface="Tahoma" panose="020B0604030504040204" pitchFamily="34" charset="0"/>
                <a:ea typeface="Tahoma" panose="020B0604030504040204" pitchFamily="34" charset="0"/>
                <a:cs typeface="Tahoma" panose="020B0604030504040204" pitchFamily="34" charset="0"/>
              </a:rPr>
              <a:t> </a:t>
            </a:r>
            <a:r>
              <a:rPr lang="en-IE" sz="1100" dirty="0" smtClean="0">
                <a:latin typeface="Tahoma" panose="020B0604030504040204" pitchFamily="34" charset="0"/>
                <a:ea typeface="Tahoma" panose="020B0604030504040204" pitchFamily="34" charset="0"/>
                <a:cs typeface="Tahoma" panose="020B0604030504040204" pitchFamily="34" charset="0"/>
              </a:rPr>
              <a:t>to</a:t>
            </a:r>
            <a:r>
              <a:rPr lang="en-IE" sz="1100" baseline="0" dirty="0" smtClean="0">
                <a:latin typeface="Tahoma" panose="020B0604030504040204" pitchFamily="34" charset="0"/>
                <a:ea typeface="Tahoma" panose="020B0604030504040204" pitchFamily="34" charset="0"/>
                <a:cs typeface="Tahoma" panose="020B0604030504040204" pitchFamily="34" charset="0"/>
              </a:rPr>
              <a:t> </a:t>
            </a:r>
            <a:r>
              <a:rPr lang="en-US" sz="1100" baseline="0" dirty="0" smtClean="0">
                <a:latin typeface="Tahoma" panose="020B0604030504040204" pitchFamily="34" charset="0"/>
                <a:ea typeface="Tahoma" panose="020B0604030504040204" pitchFamily="34" charset="0"/>
                <a:cs typeface="Tahoma" panose="020B0604030504040204" pitchFamily="34" charset="0"/>
              </a:rPr>
              <a:t>gather feedback on the courses and to assess their impact on learners and how they intend to change or improve their practice</a:t>
            </a:r>
            <a:endParaRPr lang="en-IE" sz="1100" dirty="0" smtClean="0">
              <a:latin typeface="Tahoma" panose="020B0604030504040204" pitchFamily="34" charset="0"/>
              <a:ea typeface="Tahoma" panose="020B0604030504040204" pitchFamily="34" charset="0"/>
              <a:cs typeface="Tahoma" panose="020B0604030504040204" pitchFamily="34" charset="0"/>
            </a:endParaRPr>
          </a:p>
          <a:p>
            <a:pPr marL="171450" lvl="0" indent="-171450">
              <a:buClr>
                <a:srgbClr val="009FA0"/>
              </a:buClr>
              <a:buFont typeface="Wingdings" panose="05000000000000000000" pitchFamily="2" charset="2"/>
              <a:buChar char="§"/>
            </a:pPr>
            <a:r>
              <a:rPr lang="en-US" sz="1100" dirty="0" smtClean="0">
                <a:latin typeface="Tahoma" panose="020B0604030504040204" pitchFamily="34" charset="0"/>
                <a:ea typeface="Tahoma" panose="020B0604030504040204" pitchFamily="34" charset="0"/>
                <a:cs typeface="Tahoma" panose="020B0604030504040204" pitchFamily="34" charset="0"/>
              </a:rPr>
              <a:t>collaboration with an external organisations to share our learning and expertise</a:t>
            </a:r>
          </a:p>
          <a:p>
            <a:pPr marL="171450" marR="0" lvl="0" indent="-171450" algn="l" defTabSz="914400" rtl="0" eaLnBrk="1" fontAlgn="auto" latinLnBrk="0" hangingPunct="1">
              <a:lnSpc>
                <a:spcPct val="100000"/>
              </a:lnSpc>
              <a:spcBef>
                <a:spcPts val="0"/>
              </a:spcBef>
              <a:spcAft>
                <a:spcPts val="0"/>
              </a:spcAft>
              <a:buClr>
                <a:srgbClr val="009FA0"/>
              </a:buClr>
              <a:buSzTx/>
              <a:buFont typeface="Wingdings" panose="05000000000000000000" pitchFamily="2" charset="2"/>
              <a:buChar char="§"/>
              <a:tabLst/>
              <a:defRPr/>
            </a:pPr>
            <a:r>
              <a:rPr lang="en-US" sz="1100" dirty="0" smtClean="0">
                <a:latin typeface="Tahoma" panose="020B0604030504040204" pitchFamily="34" charset="0"/>
                <a:ea typeface="Tahoma" panose="020B0604030504040204" pitchFamily="34" charset="0"/>
                <a:cs typeface="Tahoma" panose="020B0604030504040204" pitchFamily="34" charset="0"/>
              </a:rPr>
              <a:t>formation of a children's reference group</a:t>
            </a:r>
            <a:r>
              <a:rPr lang="en-IE" sz="1100" baseline="0" dirty="0" smtClean="0">
                <a:latin typeface="Tahoma" panose="020B0604030504040204" pitchFamily="34" charset="0"/>
                <a:ea typeface="Tahoma" panose="020B0604030504040204" pitchFamily="34" charset="0"/>
                <a:cs typeface="Tahoma" panose="020B0604030504040204" pitchFamily="34" charset="0"/>
              </a:rPr>
              <a:t> to provide </a:t>
            </a:r>
            <a:r>
              <a:rPr lang="en-US" sz="1100" dirty="0" smtClean="0">
                <a:latin typeface="Tahoma" panose="020B0604030504040204" pitchFamily="34" charset="0"/>
                <a:ea typeface="Tahoma" panose="020B0604030504040204" pitchFamily="34" charset="0"/>
                <a:cs typeface="Tahoma" panose="020B0604030504040204" pitchFamily="34" charset="0"/>
              </a:rPr>
              <a:t>insight into the issues that are important to children and families using services</a:t>
            </a:r>
            <a:r>
              <a:rPr lang="en-US" sz="1100" baseline="0" dirty="0" smtClean="0">
                <a:latin typeface="Tahoma" panose="020B0604030504040204" pitchFamily="34" charset="0"/>
                <a:ea typeface="Tahoma" panose="020B0604030504040204" pitchFamily="34" charset="0"/>
                <a:cs typeface="Tahoma" panose="020B0604030504040204" pitchFamily="34" charset="0"/>
              </a:rPr>
              <a:t> while </a:t>
            </a:r>
            <a:r>
              <a:rPr lang="en-US" sz="1100" dirty="0" smtClean="0">
                <a:latin typeface="Tahoma" panose="020B0604030504040204" pitchFamily="34" charset="0"/>
                <a:ea typeface="Tahoma" panose="020B0604030504040204" pitchFamily="34" charset="0"/>
                <a:cs typeface="Tahoma" panose="020B0604030504040204" pitchFamily="34" charset="0"/>
              </a:rPr>
              <a:t>developing</a:t>
            </a:r>
            <a:r>
              <a:rPr lang="en-US" sz="1100" baseline="0" dirty="0" smtClean="0">
                <a:latin typeface="Tahoma" panose="020B0604030504040204" pitchFamily="34" charset="0"/>
                <a:ea typeface="Tahoma" panose="020B0604030504040204" pitchFamily="34" charset="0"/>
                <a:cs typeface="Tahoma" panose="020B0604030504040204" pitchFamily="34" charset="0"/>
              </a:rPr>
              <a:t> </a:t>
            </a:r>
            <a:r>
              <a:rPr lang="en-IE" sz="11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Overarching children’s standards</a:t>
            </a:r>
            <a:r>
              <a:rPr lang="en-IE" sz="11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IE" sz="110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802843" rtl="0" eaLnBrk="1" fontAlgn="auto" latinLnBrk="0" hangingPunct="1">
              <a:lnSpc>
                <a:spcPct val="100000"/>
              </a:lnSpc>
              <a:spcBef>
                <a:spcPts val="0"/>
              </a:spcBef>
              <a:spcAft>
                <a:spcPts val="0"/>
              </a:spcAft>
              <a:buClr>
                <a:schemeClr val="accent6"/>
              </a:buClr>
              <a:buSzTx/>
              <a:buFontTx/>
              <a:buNone/>
              <a:tabLst/>
              <a:defRPr/>
            </a:pPr>
            <a:endParaRPr lang="en-IE" sz="11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42</a:t>
            </a:fld>
            <a:endParaRPr lang="en-US" dirty="0"/>
          </a:p>
        </p:txBody>
      </p:sp>
    </p:spTree>
    <p:extLst>
      <p:ext uri="{BB962C8B-B14F-4D97-AF65-F5344CB8AC3E}">
        <p14:creationId xmlns:p14="http://schemas.microsoft.com/office/powerpoint/2010/main" val="3915387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43</a:t>
            </a:fld>
            <a:endParaRPr lang="en-US" dirty="0"/>
          </a:p>
        </p:txBody>
      </p:sp>
    </p:spTree>
    <p:extLst>
      <p:ext uri="{BB962C8B-B14F-4D97-AF65-F5344CB8AC3E}">
        <p14:creationId xmlns:p14="http://schemas.microsoft.com/office/powerpoint/2010/main" val="3044096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44</a:t>
            </a:fld>
            <a:endParaRPr lang="en-US" dirty="0"/>
          </a:p>
        </p:txBody>
      </p:sp>
    </p:spTree>
    <p:extLst>
      <p:ext uri="{BB962C8B-B14F-4D97-AF65-F5344CB8AC3E}">
        <p14:creationId xmlns:p14="http://schemas.microsoft.com/office/powerpoint/2010/main" val="122132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2843">
              <a:defRPr/>
            </a:pPr>
            <a:r>
              <a:rPr lang="en-IE" sz="1200" dirty="0">
                <a:latin typeface="Tahoma" panose="020B0604030504040204" pitchFamily="34" charset="0"/>
                <a:ea typeface="Tahoma" panose="020B0604030504040204" pitchFamily="34" charset="0"/>
                <a:cs typeface="Tahoma" panose="020B0604030504040204" pitchFamily="34" charset="0"/>
              </a:rPr>
              <a:t>This section provides a brief outline of the role of the Health Information and Quality Authority (HIQA) and the function of HIQA’s Standards Development Team.</a:t>
            </a:r>
          </a:p>
        </p:txBody>
      </p:sp>
      <p:sp>
        <p:nvSpPr>
          <p:cNvPr id="4" name="Slide Number Placeholder 3"/>
          <p:cNvSpPr>
            <a:spLocks noGrp="1"/>
          </p:cNvSpPr>
          <p:nvPr>
            <p:ph type="sldNum" sz="quarter" idx="10"/>
          </p:nvPr>
        </p:nvSpPr>
        <p:spPr/>
        <p:txBody>
          <a:bodyPr/>
          <a:lstStyle/>
          <a:p>
            <a:fld id="{0F259778-EFBD-CD4E-A031-C03B3FF5AC3C}" type="slidenum">
              <a:rPr lang="en-US" smtClean="0"/>
              <a:t>5</a:t>
            </a:fld>
            <a:endParaRPr lang="en-US" dirty="0"/>
          </a:p>
        </p:txBody>
      </p:sp>
    </p:spTree>
    <p:extLst>
      <p:ext uri="{BB962C8B-B14F-4D97-AF65-F5344CB8AC3E}">
        <p14:creationId xmlns:p14="http://schemas.microsoft.com/office/powerpoint/2010/main" val="217285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F259778-EFBD-CD4E-A031-C03B3FF5AC3C}" type="slidenum">
              <a:rPr lang="en-US" smtClean="0"/>
              <a:t>6</a:t>
            </a:fld>
            <a:endParaRPr lang="en-US" dirty="0"/>
          </a:p>
        </p:txBody>
      </p:sp>
    </p:spTree>
    <p:extLst>
      <p:ext uri="{BB962C8B-B14F-4D97-AF65-F5344CB8AC3E}">
        <p14:creationId xmlns:p14="http://schemas.microsoft.com/office/powerpoint/2010/main" val="362698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2039" marR="4460" indent="-250889">
              <a:lnSpc>
                <a:spcPct val="150000"/>
              </a:lnSpc>
              <a:spcBef>
                <a:spcPts val="88"/>
              </a:spcBef>
              <a:spcAft>
                <a:spcPts val="1200"/>
              </a:spcAft>
              <a:buFont typeface="Wingdings" panose="05000000000000000000" pitchFamily="2" charset="2"/>
              <a:buChar char="§"/>
            </a:pPr>
            <a:r>
              <a:rPr lang="en-US" sz="12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Setting standards for health and social care services </a:t>
            </a:r>
          </a:p>
          <a:p>
            <a:pPr marL="663461" marR="4460" lvl="1" indent="-250889">
              <a:lnSpc>
                <a:spcPct val="150000"/>
              </a:lnSpc>
              <a:spcBef>
                <a:spcPts val="88"/>
              </a:spcBef>
              <a:spcAft>
                <a:spcPts val="1200"/>
              </a:spcAft>
              <a:buFont typeface="Courier New" panose="02070309020205020404" pitchFamily="49" charset="0"/>
              <a:buChar char="o"/>
            </a:pP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Developing person-centred standards and implementation support tools (guidance), based on evidence and international best practice, for health and social care services in Ireland.</a:t>
            </a:r>
          </a:p>
          <a:p>
            <a:pPr marL="262039" marR="4460" indent="-250889">
              <a:lnSpc>
                <a:spcPct val="150000"/>
              </a:lnSpc>
              <a:spcBef>
                <a:spcPts val="88"/>
              </a:spcBef>
              <a:spcAft>
                <a:spcPts val="1200"/>
              </a:spcAft>
              <a:buFont typeface="Wingdings" panose="05000000000000000000" pitchFamily="2" charset="2"/>
              <a:buChar char="§"/>
            </a:pPr>
            <a:r>
              <a:rPr lang="en-US" sz="12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Regulating social care services</a:t>
            </a:r>
          </a:p>
          <a:p>
            <a:pPr marL="663461" marR="4460" lvl="1" indent="-250889">
              <a:lnSpc>
                <a:spcPct val="150000"/>
              </a:lnSpc>
              <a:spcBef>
                <a:spcPts val="88"/>
              </a:spcBef>
              <a:spcAft>
                <a:spcPts val="1200"/>
              </a:spcAft>
              <a:buFont typeface="Courier New" panose="02070309020205020404" pitchFamily="49" charset="0"/>
              <a:buChar char="o"/>
            </a:pP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Chief Inspector within HIQA is responsible for registering and inspecting residential services for older people and people with a disability, and children’s special care units.</a:t>
            </a:r>
          </a:p>
          <a:p>
            <a:pPr marL="262039" marR="4460" indent="-250889">
              <a:lnSpc>
                <a:spcPct val="150000"/>
              </a:lnSpc>
              <a:spcBef>
                <a:spcPts val="88"/>
              </a:spcBef>
              <a:spcAft>
                <a:spcPts val="1200"/>
              </a:spcAft>
              <a:buFont typeface="Wingdings" panose="05000000000000000000" pitchFamily="2" charset="2"/>
              <a:buChar char="§"/>
            </a:pPr>
            <a:r>
              <a:rPr lang="en-US" sz="12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Regulating health services</a:t>
            </a:r>
          </a:p>
          <a:p>
            <a:pPr marL="663461" marR="4460" lvl="1" indent="-250889">
              <a:lnSpc>
                <a:spcPct val="150000"/>
              </a:lnSpc>
              <a:spcBef>
                <a:spcPts val="88"/>
              </a:spcBef>
              <a:spcAft>
                <a:spcPts val="1200"/>
              </a:spcAft>
              <a:buFont typeface="Courier New" panose="02070309020205020404" pitchFamily="49" charset="0"/>
              <a:buChar char="o"/>
            </a:pP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Regulating medical exposure to ionising radiation.</a:t>
            </a:r>
          </a:p>
          <a:p>
            <a:pPr marL="262039" marR="4460" indent="-250889">
              <a:lnSpc>
                <a:spcPct val="150000"/>
              </a:lnSpc>
              <a:spcBef>
                <a:spcPts val="88"/>
              </a:spcBef>
              <a:spcAft>
                <a:spcPts val="1200"/>
              </a:spcAft>
              <a:buFont typeface="Wingdings" panose="05000000000000000000" pitchFamily="2" charset="2"/>
              <a:buChar char="§"/>
            </a:pPr>
            <a:r>
              <a:rPr lang="en-US" sz="12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Monitoring services </a:t>
            </a:r>
          </a:p>
          <a:p>
            <a:pPr marL="663461" marR="4460" lvl="1" indent="-250889">
              <a:lnSpc>
                <a:spcPct val="150000"/>
              </a:lnSpc>
              <a:spcBef>
                <a:spcPts val="88"/>
              </a:spcBef>
              <a:spcAft>
                <a:spcPts val="1200"/>
              </a:spcAft>
              <a:buFont typeface="Courier New" panose="02070309020205020404" pitchFamily="49" charset="0"/>
              <a:buChar char="o"/>
            </a:pPr>
            <a:r>
              <a:rPr lang="en-US" sz="1200" dirty="0" smtClean="0">
                <a:solidFill>
                  <a:srgbClr val="21114C"/>
                </a:solidFill>
                <a:latin typeface="Tahoma" panose="020B0604030504040204" pitchFamily="34" charset="0"/>
                <a:ea typeface="Tahoma" panose="020B0604030504040204" pitchFamily="34" charset="0"/>
                <a:cs typeface="Tahoma" panose="020B0604030504040204" pitchFamily="34" charset="0"/>
              </a:rPr>
              <a:t>Monitoring the safety and quality of health services and children’s social services, and investigating, as necessary, serious concerns about the health and welfare of people who use these services.</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spcAft>
                <a:spcPts val="1200"/>
              </a:spcAft>
            </a:pPr>
            <a:endParaRPr lang="en-IE" sz="1200" dirty="0">
              <a:latin typeface="+mn-lt"/>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7</a:t>
            </a:fld>
            <a:endParaRPr lang="en-US" dirty="0"/>
          </a:p>
        </p:txBody>
      </p:sp>
    </p:spTree>
    <p:extLst>
      <p:ext uri="{BB962C8B-B14F-4D97-AF65-F5344CB8AC3E}">
        <p14:creationId xmlns:p14="http://schemas.microsoft.com/office/powerpoint/2010/main" val="62177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2039" marR="4460" indent="-250889">
              <a:lnSpc>
                <a:spcPct val="150000"/>
              </a:lnSpc>
              <a:spcBef>
                <a:spcPts val="88"/>
              </a:spcBef>
              <a:buFont typeface="Wingdings" panose="05000000000000000000" pitchFamily="2" charset="2"/>
              <a:buChar char="§"/>
            </a:pPr>
            <a:r>
              <a:rPr lang="en-US" b="1" dirty="0" smtClean="0">
                <a:solidFill>
                  <a:srgbClr val="21114C"/>
                </a:solidFill>
                <a:latin typeface="Tahoma" panose="020B0604030504040204" pitchFamily="34" charset="0"/>
                <a:ea typeface="Tahoma" panose="020B0604030504040204" pitchFamily="34" charset="0"/>
                <a:cs typeface="Tahoma" panose="020B0604030504040204" pitchFamily="34" charset="0"/>
              </a:rPr>
              <a:t>Health Technology Assessment </a:t>
            </a:r>
          </a:p>
          <a:p>
            <a:pPr marL="663461" marR="4460" lvl="1" indent="-250889">
              <a:lnSpc>
                <a:spcPct val="150000"/>
              </a:lnSpc>
              <a:spcBef>
                <a:spcPts val="88"/>
              </a:spcBef>
              <a:buFont typeface="Courier New" panose="02070309020205020404" pitchFamily="49" charset="0"/>
              <a:buChar char="o"/>
            </a:pP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Evaluating the clinical and cost-effectiveness of health programmes, policies, medicines, medical equipment, diagnostic and surgical techniques, health promotion and protection activities, and providing advice to enable the best use of resources and the best outcomes for people who use our health service</a:t>
            </a:r>
            <a:r>
              <a:rPr lang="en-US" b="1"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pPr marL="663461" marR="4460" lvl="1" indent="-250889">
              <a:lnSpc>
                <a:spcPct val="150000"/>
              </a:lnSpc>
              <a:spcBef>
                <a:spcPts val="88"/>
              </a:spcBef>
              <a:buFont typeface="Courier New" panose="02070309020205020404" pitchFamily="49" charset="0"/>
              <a:buChar char="o"/>
            </a:pPr>
            <a:endParaRPr lang="en-US" b="1"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262039" marR="4460" indent="-250889">
              <a:lnSpc>
                <a:spcPct val="150000"/>
              </a:lnSpc>
              <a:spcBef>
                <a:spcPts val="88"/>
              </a:spcBef>
              <a:buFont typeface="Wingdings" panose="05000000000000000000" pitchFamily="2" charset="2"/>
              <a:buChar char="§"/>
            </a:pPr>
            <a:r>
              <a:rPr lang="en-US" b="1" dirty="0" smtClean="0">
                <a:solidFill>
                  <a:srgbClr val="21114C"/>
                </a:solidFill>
                <a:latin typeface="Tahoma" panose="020B0604030504040204" pitchFamily="34" charset="0"/>
                <a:ea typeface="Tahoma" panose="020B0604030504040204" pitchFamily="34" charset="0"/>
                <a:cs typeface="Tahoma" panose="020B0604030504040204" pitchFamily="34" charset="0"/>
              </a:rPr>
              <a:t>Health Information</a:t>
            </a:r>
          </a:p>
          <a:p>
            <a:pPr marL="663461" marR="4460" lvl="1" indent="-250889">
              <a:lnSpc>
                <a:spcPct val="150000"/>
              </a:lnSpc>
              <a:spcBef>
                <a:spcPts val="88"/>
              </a:spcBef>
              <a:buFont typeface="Courier New" panose="02070309020205020404" pitchFamily="49" charset="0"/>
              <a:buChar char="o"/>
            </a:pP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Advising on the efficient and secure collection and sharing of health information, setting standards, evaluating information resources and publishing information on the delivery and performance of Ireland’s health and social care services.</a:t>
            </a:r>
          </a:p>
          <a:p>
            <a:pPr marL="663461" marR="4460" lvl="1" indent="-250889">
              <a:lnSpc>
                <a:spcPct val="150000"/>
              </a:lnSpc>
              <a:spcBef>
                <a:spcPts val="88"/>
              </a:spcBef>
              <a:buFont typeface="Courier New" panose="02070309020205020404" pitchFamily="49" charset="0"/>
              <a:buChar char="o"/>
            </a:pPr>
            <a:endPar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262039" marR="4460" indent="-250889">
              <a:lnSpc>
                <a:spcPct val="150000"/>
              </a:lnSpc>
              <a:spcBef>
                <a:spcPts val="88"/>
              </a:spcBef>
              <a:buFont typeface="Wingdings" panose="05000000000000000000" pitchFamily="2" charset="2"/>
              <a:buChar char="§"/>
            </a:pPr>
            <a:r>
              <a:rPr lang="en-US" b="1" dirty="0" smtClean="0">
                <a:solidFill>
                  <a:srgbClr val="21114C"/>
                </a:solidFill>
                <a:latin typeface="Tahoma" panose="020B0604030504040204" pitchFamily="34" charset="0"/>
                <a:ea typeface="Tahoma" panose="020B0604030504040204" pitchFamily="34" charset="0"/>
                <a:cs typeface="Tahoma" panose="020B0604030504040204" pitchFamily="34" charset="0"/>
              </a:rPr>
              <a:t>National Care Experience Programme</a:t>
            </a:r>
          </a:p>
          <a:p>
            <a:pPr marL="663461" marR="4460" lvl="1" indent="-250889">
              <a:lnSpc>
                <a:spcPct val="150000"/>
              </a:lnSpc>
              <a:spcBef>
                <a:spcPts val="88"/>
              </a:spcBef>
              <a:buFont typeface="Courier New" panose="02070309020205020404" pitchFamily="49" charset="0"/>
              <a:buChar char="o"/>
            </a:pP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Carrying out national service-user experience surveys across a range of health services, in conjunction with the Department of Health and the Health Service Executive (HSE)</a:t>
            </a:r>
            <a:r>
              <a:rPr lang="en-US" b="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8</a:t>
            </a:fld>
            <a:endParaRPr lang="en-US" dirty="0"/>
          </a:p>
        </p:txBody>
      </p:sp>
    </p:spTree>
    <p:extLst>
      <p:ext uri="{BB962C8B-B14F-4D97-AF65-F5344CB8AC3E}">
        <p14:creationId xmlns:p14="http://schemas.microsoft.com/office/powerpoint/2010/main" val="125122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lvl="0" indent="0">
              <a:buFont typeface="Wingdings" panose="05000000000000000000" pitchFamily="2" charset="2"/>
              <a:buNone/>
            </a:pP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Further information about the National Care Experience Programme is available on the National Care Experience website: www.yourexperience.ie</a:t>
            </a:r>
          </a:p>
          <a:p>
            <a:pPr marL="0" lvl="0" indent="0">
              <a:buFont typeface="Wingdings" panose="05000000000000000000" pitchFamily="2" charset="2"/>
              <a:buNone/>
            </a:pPr>
            <a:endPar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lvl="0" indent="0">
              <a:buFont typeface="Wingdings" panose="05000000000000000000" pitchFamily="2" charset="2"/>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259778-EFBD-CD4E-A031-C03B3FF5AC3C}" type="slidenum">
              <a:rPr lang="en-US" smtClean="0"/>
              <a:t>9</a:t>
            </a:fld>
            <a:endParaRPr lang="en-US" dirty="0"/>
          </a:p>
        </p:txBody>
      </p:sp>
    </p:spTree>
    <p:extLst>
      <p:ext uri="{BB962C8B-B14F-4D97-AF65-F5344CB8AC3E}">
        <p14:creationId xmlns:p14="http://schemas.microsoft.com/office/powerpoint/2010/main" val="104814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IE"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E" smtClean="0"/>
              <a:t>‹#›</a:t>
            </a:fld>
            <a:endParaRPr lang="en-IE" dirty="0"/>
          </a:p>
        </p:txBody>
      </p:sp>
    </p:spTree>
    <p:extLst>
      <p:ext uri="{BB962C8B-B14F-4D97-AF65-F5344CB8AC3E}">
        <p14:creationId xmlns:p14="http://schemas.microsoft.com/office/powerpoint/2010/main" val="36106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chemeClr val="bg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IE"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E" smtClean="0"/>
              <a:t>‹#›</a:t>
            </a:fld>
            <a:endParaRPr lang="en-IE" dirty="0"/>
          </a:p>
        </p:txBody>
      </p:sp>
    </p:spTree>
    <p:extLst>
      <p:ext uri="{BB962C8B-B14F-4D97-AF65-F5344CB8AC3E}">
        <p14:creationId xmlns:p14="http://schemas.microsoft.com/office/powerpoint/2010/main" val="306830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605258" y="370498"/>
            <a:ext cx="1046860" cy="1101471"/>
          </a:xfrm>
          <a:prstGeom prst="rect">
            <a:avLst/>
          </a:prstGeom>
        </p:spPr>
      </p:pic>
      <p:sp>
        <p:nvSpPr>
          <p:cNvPr id="17" name="bg object 17"/>
          <p:cNvSpPr/>
          <p:nvPr/>
        </p:nvSpPr>
        <p:spPr>
          <a:xfrm>
            <a:off x="10353764" y="839029"/>
            <a:ext cx="57785" cy="122555"/>
          </a:xfrm>
          <a:custGeom>
            <a:avLst/>
            <a:gdLst/>
            <a:ahLst/>
            <a:cxnLst/>
            <a:rect l="l" t="t" r="r" b="b"/>
            <a:pathLst>
              <a:path w="57784" h="122555">
                <a:moveTo>
                  <a:pt x="36525" y="0"/>
                </a:moveTo>
                <a:lnTo>
                  <a:pt x="25672" y="8379"/>
                </a:lnTo>
                <a:lnTo>
                  <a:pt x="15790" y="15489"/>
                </a:lnTo>
                <a:lnTo>
                  <a:pt x="7144" y="21315"/>
                </a:lnTo>
                <a:lnTo>
                  <a:pt x="0" y="25844"/>
                </a:lnTo>
                <a:lnTo>
                  <a:pt x="7582" y="50995"/>
                </a:lnTo>
                <a:lnTo>
                  <a:pt x="14571" y="75445"/>
                </a:lnTo>
                <a:lnTo>
                  <a:pt x="20986" y="99184"/>
                </a:lnTo>
                <a:lnTo>
                  <a:pt x="26847" y="122199"/>
                </a:lnTo>
                <a:lnTo>
                  <a:pt x="33783" y="115377"/>
                </a:lnTo>
                <a:lnTo>
                  <a:pt x="41344" y="107421"/>
                </a:lnTo>
                <a:lnTo>
                  <a:pt x="49354" y="98348"/>
                </a:lnTo>
                <a:lnTo>
                  <a:pt x="57632" y="88176"/>
                </a:lnTo>
                <a:lnTo>
                  <a:pt x="52691" y="65029"/>
                </a:lnTo>
                <a:lnTo>
                  <a:pt x="47498" y="42602"/>
                </a:lnTo>
                <a:lnTo>
                  <a:pt x="42094" y="20917"/>
                </a:lnTo>
                <a:lnTo>
                  <a:pt x="36525" y="0"/>
                </a:lnTo>
                <a:close/>
              </a:path>
            </a:pathLst>
          </a:custGeom>
          <a:solidFill>
            <a:srgbClr val="648DC8"/>
          </a:solidFill>
        </p:spPr>
        <p:txBody>
          <a:bodyPr wrap="square" lIns="0" tIns="0" rIns="0" bIns="0" rtlCol="0"/>
          <a:lstStyle/>
          <a:p>
            <a:endParaRPr dirty="0"/>
          </a:p>
        </p:txBody>
      </p:sp>
      <p:sp>
        <p:nvSpPr>
          <p:cNvPr id="18" name="bg object 18"/>
          <p:cNvSpPr/>
          <p:nvPr/>
        </p:nvSpPr>
        <p:spPr>
          <a:xfrm>
            <a:off x="10411145" y="687901"/>
            <a:ext cx="41910" cy="86995"/>
          </a:xfrm>
          <a:custGeom>
            <a:avLst/>
            <a:gdLst/>
            <a:ahLst/>
            <a:cxnLst/>
            <a:rect l="l" t="t" r="r" b="b"/>
            <a:pathLst>
              <a:path w="41909" h="86995">
                <a:moveTo>
                  <a:pt x="24866" y="0"/>
                </a:moveTo>
                <a:lnTo>
                  <a:pt x="18961" y="4964"/>
                </a:lnTo>
                <a:lnTo>
                  <a:pt x="12847" y="9853"/>
                </a:lnTo>
                <a:lnTo>
                  <a:pt x="6526" y="14664"/>
                </a:lnTo>
                <a:lnTo>
                  <a:pt x="0" y="19392"/>
                </a:lnTo>
                <a:lnTo>
                  <a:pt x="6055" y="36074"/>
                </a:lnTo>
                <a:lnTo>
                  <a:pt x="11757" y="52868"/>
                </a:lnTo>
                <a:lnTo>
                  <a:pt x="17091" y="69736"/>
                </a:lnTo>
                <a:lnTo>
                  <a:pt x="22047" y="86639"/>
                </a:lnTo>
                <a:lnTo>
                  <a:pt x="27072" y="80191"/>
                </a:lnTo>
                <a:lnTo>
                  <a:pt x="31977" y="73517"/>
                </a:lnTo>
                <a:lnTo>
                  <a:pt x="36736" y="66619"/>
                </a:lnTo>
                <a:lnTo>
                  <a:pt x="41325" y="59499"/>
                </a:lnTo>
                <a:lnTo>
                  <a:pt x="37862" y="44546"/>
                </a:lnTo>
                <a:lnTo>
                  <a:pt x="33958" y="29621"/>
                </a:lnTo>
                <a:lnTo>
                  <a:pt x="29622" y="14759"/>
                </a:lnTo>
                <a:lnTo>
                  <a:pt x="24866" y="0"/>
                </a:lnTo>
                <a:close/>
              </a:path>
            </a:pathLst>
          </a:custGeom>
          <a:solidFill>
            <a:srgbClr val="61A8DD"/>
          </a:solidFill>
        </p:spPr>
        <p:txBody>
          <a:bodyPr wrap="square" lIns="0" tIns="0" rIns="0" bIns="0" rtlCol="0"/>
          <a:lstStyle/>
          <a:p>
            <a:endParaRPr dirty="0"/>
          </a:p>
        </p:txBody>
      </p:sp>
      <p:sp>
        <p:nvSpPr>
          <p:cNvPr id="19" name="bg object 19"/>
          <p:cNvSpPr/>
          <p:nvPr/>
        </p:nvSpPr>
        <p:spPr>
          <a:xfrm>
            <a:off x="10371917" y="714677"/>
            <a:ext cx="51435" cy="97155"/>
          </a:xfrm>
          <a:custGeom>
            <a:avLst/>
            <a:gdLst/>
            <a:ahLst/>
            <a:cxnLst/>
            <a:rect l="l" t="t" r="r" b="b"/>
            <a:pathLst>
              <a:path w="51434" h="97154">
                <a:moveTo>
                  <a:pt x="28359" y="0"/>
                </a:moveTo>
                <a:lnTo>
                  <a:pt x="18326" y="6400"/>
                </a:lnTo>
                <a:lnTo>
                  <a:pt x="4279" y="14579"/>
                </a:lnTo>
                <a:lnTo>
                  <a:pt x="0" y="16916"/>
                </a:lnTo>
                <a:lnTo>
                  <a:pt x="11650" y="50472"/>
                </a:lnTo>
                <a:lnTo>
                  <a:pt x="19514" y="74112"/>
                </a:lnTo>
                <a:lnTo>
                  <a:pt x="26568" y="96697"/>
                </a:lnTo>
                <a:lnTo>
                  <a:pt x="32715" y="90933"/>
                </a:lnTo>
                <a:lnTo>
                  <a:pt x="38903" y="84842"/>
                </a:lnTo>
                <a:lnTo>
                  <a:pt x="45095" y="78427"/>
                </a:lnTo>
                <a:lnTo>
                  <a:pt x="51257" y="71691"/>
                </a:lnTo>
                <a:lnTo>
                  <a:pt x="41808" y="40422"/>
                </a:lnTo>
                <a:lnTo>
                  <a:pt x="35065" y="19340"/>
                </a:lnTo>
                <a:lnTo>
                  <a:pt x="28359" y="0"/>
                </a:lnTo>
                <a:close/>
              </a:path>
            </a:pathLst>
          </a:custGeom>
          <a:solidFill>
            <a:srgbClr val="648DC8"/>
          </a:solidFill>
        </p:spPr>
        <p:txBody>
          <a:bodyPr wrap="square" lIns="0" tIns="0" rIns="0" bIns="0" rtlCol="0"/>
          <a:lstStyle/>
          <a:p>
            <a:endParaRPr dirty="0"/>
          </a:p>
        </p:txBody>
      </p:sp>
      <p:sp>
        <p:nvSpPr>
          <p:cNvPr id="20" name="bg object 20"/>
          <p:cNvSpPr/>
          <p:nvPr/>
        </p:nvSpPr>
        <p:spPr>
          <a:xfrm>
            <a:off x="10446258" y="659828"/>
            <a:ext cx="28575" cy="127635"/>
          </a:xfrm>
          <a:custGeom>
            <a:avLst/>
            <a:gdLst/>
            <a:ahLst/>
            <a:cxnLst/>
            <a:rect l="l" t="t" r="r" b="b"/>
            <a:pathLst>
              <a:path w="28575" h="127634">
                <a:moveTo>
                  <a:pt x="25933" y="45021"/>
                </a:moveTo>
                <a:lnTo>
                  <a:pt x="24498" y="33718"/>
                </a:lnTo>
                <a:lnTo>
                  <a:pt x="22682" y="22428"/>
                </a:lnTo>
                <a:lnTo>
                  <a:pt x="20459" y="11176"/>
                </a:lnTo>
                <a:lnTo>
                  <a:pt x="17868" y="0"/>
                </a:lnTo>
                <a:lnTo>
                  <a:pt x="13665" y="4775"/>
                </a:lnTo>
                <a:lnTo>
                  <a:pt x="9283" y="9486"/>
                </a:lnTo>
                <a:lnTo>
                  <a:pt x="4737" y="14160"/>
                </a:lnTo>
                <a:lnTo>
                  <a:pt x="0" y="18783"/>
                </a:lnTo>
                <a:lnTo>
                  <a:pt x="4356" y="31762"/>
                </a:lnTo>
                <a:lnTo>
                  <a:pt x="8407" y="44869"/>
                </a:lnTo>
                <a:lnTo>
                  <a:pt x="12128" y="58039"/>
                </a:lnTo>
                <a:lnTo>
                  <a:pt x="15519" y="71272"/>
                </a:lnTo>
                <a:lnTo>
                  <a:pt x="17360" y="67652"/>
                </a:lnTo>
                <a:lnTo>
                  <a:pt x="20675" y="60172"/>
                </a:lnTo>
                <a:lnTo>
                  <a:pt x="23558" y="52590"/>
                </a:lnTo>
                <a:lnTo>
                  <a:pt x="25933" y="45021"/>
                </a:lnTo>
                <a:close/>
              </a:path>
              <a:path w="28575" h="127634">
                <a:moveTo>
                  <a:pt x="28155" y="89522"/>
                </a:moveTo>
                <a:lnTo>
                  <a:pt x="27876" y="81038"/>
                </a:lnTo>
                <a:lnTo>
                  <a:pt x="25514" y="85471"/>
                </a:lnTo>
                <a:lnTo>
                  <a:pt x="23037" y="89801"/>
                </a:lnTo>
                <a:lnTo>
                  <a:pt x="20485" y="94018"/>
                </a:lnTo>
                <a:lnTo>
                  <a:pt x="22148" y="104724"/>
                </a:lnTo>
                <a:lnTo>
                  <a:pt x="23533" y="115531"/>
                </a:lnTo>
                <a:lnTo>
                  <a:pt x="24841" y="127228"/>
                </a:lnTo>
                <a:lnTo>
                  <a:pt x="26962" y="103365"/>
                </a:lnTo>
                <a:lnTo>
                  <a:pt x="27762" y="92570"/>
                </a:lnTo>
                <a:lnTo>
                  <a:pt x="28155" y="89522"/>
                </a:lnTo>
                <a:close/>
              </a:path>
            </a:pathLst>
          </a:custGeom>
          <a:solidFill>
            <a:srgbClr val="61A8DD"/>
          </a:solidFill>
        </p:spPr>
        <p:txBody>
          <a:bodyPr wrap="square" lIns="0" tIns="0" rIns="0" bIns="0" rtlCol="0"/>
          <a:lstStyle/>
          <a:p>
            <a:endParaRPr dirty="0"/>
          </a:p>
        </p:txBody>
      </p:sp>
      <p:sp>
        <p:nvSpPr>
          <p:cNvPr id="21" name="bg object 21"/>
          <p:cNvSpPr/>
          <p:nvPr/>
        </p:nvSpPr>
        <p:spPr>
          <a:xfrm>
            <a:off x="10384765" y="904023"/>
            <a:ext cx="67945" cy="317500"/>
          </a:xfrm>
          <a:custGeom>
            <a:avLst/>
            <a:gdLst/>
            <a:ahLst/>
            <a:cxnLst/>
            <a:rect l="l" t="t" r="r" b="b"/>
            <a:pathLst>
              <a:path w="67945" h="317500">
                <a:moveTo>
                  <a:pt x="44284" y="132753"/>
                </a:moveTo>
                <a:lnTo>
                  <a:pt x="41351" y="109651"/>
                </a:lnTo>
                <a:lnTo>
                  <a:pt x="38061" y="87007"/>
                </a:lnTo>
                <a:lnTo>
                  <a:pt x="34455" y="64846"/>
                </a:lnTo>
                <a:lnTo>
                  <a:pt x="30556" y="43192"/>
                </a:lnTo>
                <a:lnTo>
                  <a:pt x="22047" y="52806"/>
                </a:lnTo>
                <a:lnTo>
                  <a:pt x="13995" y="61239"/>
                </a:lnTo>
                <a:lnTo>
                  <a:pt x="6578" y="68465"/>
                </a:lnTo>
                <a:lnTo>
                  <a:pt x="0" y="74472"/>
                </a:lnTo>
                <a:lnTo>
                  <a:pt x="5765" y="99961"/>
                </a:lnTo>
                <a:lnTo>
                  <a:pt x="10871" y="124383"/>
                </a:lnTo>
                <a:lnTo>
                  <a:pt x="15354" y="147751"/>
                </a:lnTo>
                <a:lnTo>
                  <a:pt x="19253" y="170014"/>
                </a:lnTo>
                <a:lnTo>
                  <a:pt x="25273" y="162191"/>
                </a:lnTo>
                <a:lnTo>
                  <a:pt x="31508" y="153390"/>
                </a:lnTo>
                <a:lnTo>
                  <a:pt x="37884" y="143586"/>
                </a:lnTo>
                <a:lnTo>
                  <a:pt x="44284" y="132753"/>
                </a:lnTo>
                <a:close/>
              </a:path>
              <a:path w="67945" h="317500">
                <a:moveTo>
                  <a:pt x="47625" y="184251"/>
                </a:moveTo>
                <a:lnTo>
                  <a:pt x="47053" y="158229"/>
                </a:lnTo>
                <a:lnTo>
                  <a:pt x="40576" y="167703"/>
                </a:lnTo>
                <a:lnTo>
                  <a:pt x="34264" y="176199"/>
                </a:lnTo>
                <a:lnTo>
                  <a:pt x="28194" y="183730"/>
                </a:lnTo>
                <a:lnTo>
                  <a:pt x="22453" y="190322"/>
                </a:lnTo>
                <a:lnTo>
                  <a:pt x="27673" y="229057"/>
                </a:lnTo>
                <a:lnTo>
                  <a:pt x="31178" y="263207"/>
                </a:lnTo>
                <a:lnTo>
                  <a:pt x="33299" y="292633"/>
                </a:lnTo>
                <a:lnTo>
                  <a:pt x="34315" y="317169"/>
                </a:lnTo>
                <a:lnTo>
                  <a:pt x="41097" y="283591"/>
                </a:lnTo>
                <a:lnTo>
                  <a:pt x="45148" y="247751"/>
                </a:lnTo>
                <a:lnTo>
                  <a:pt x="47117" y="213398"/>
                </a:lnTo>
                <a:lnTo>
                  <a:pt x="47625" y="184251"/>
                </a:lnTo>
                <a:close/>
              </a:path>
              <a:path w="67945" h="317500">
                <a:moveTo>
                  <a:pt x="67614" y="121653"/>
                </a:moveTo>
                <a:lnTo>
                  <a:pt x="62204" y="132562"/>
                </a:lnTo>
                <a:lnTo>
                  <a:pt x="59436" y="137604"/>
                </a:lnTo>
                <a:lnTo>
                  <a:pt x="60337" y="154813"/>
                </a:lnTo>
                <a:lnTo>
                  <a:pt x="60159" y="170942"/>
                </a:lnTo>
                <a:lnTo>
                  <a:pt x="57607" y="227152"/>
                </a:lnTo>
                <a:lnTo>
                  <a:pt x="62649" y="194068"/>
                </a:lnTo>
                <a:lnTo>
                  <a:pt x="64528" y="180365"/>
                </a:lnTo>
                <a:lnTo>
                  <a:pt x="65570" y="170713"/>
                </a:lnTo>
                <a:lnTo>
                  <a:pt x="66941" y="146342"/>
                </a:lnTo>
                <a:lnTo>
                  <a:pt x="67614" y="121653"/>
                </a:lnTo>
                <a:close/>
              </a:path>
              <a:path w="67945" h="317500">
                <a:moveTo>
                  <a:pt x="67932" y="80391"/>
                </a:moveTo>
                <a:lnTo>
                  <a:pt x="66738" y="60439"/>
                </a:lnTo>
                <a:lnTo>
                  <a:pt x="65138" y="38823"/>
                </a:lnTo>
                <a:lnTo>
                  <a:pt x="63309" y="17894"/>
                </a:lnTo>
                <a:lnTo>
                  <a:pt x="61379" y="0"/>
                </a:lnTo>
                <a:lnTo>
                  <a:pt x="56870" y="7404"/>
                </a:lnTo>
                <a:lnTo>
                  <a:pt x="52273" y="14478"/>
                </a:lnTo>
                <a:lnTo>
                  <a:pt x="42926" y="27673"/>
                </a:lnTo>
                <a:lnTo>
                  <a:pt x="46634" y="48006"/>
                </a:lnTo>
                <a:lnTo>
                  <a:pt x="50038" y="68541"/>
                </a:lnTo>
                <a:lnTo>
                  <a:pt x="53136" y="89217"/>
                </a:lnTo>
                <a:lnTo>
                  <a:pt x="55930" y="109982"/>
                </a:lnTo>
                <a:lnTo>
                  <a:pt x="62103" y="95758"/>
                </a:lnTo>
                <a:lnTo>
                  <a:pt x="67932" y="80391"/>
                </a:lnTo>
                <a:close/>
              </a:path>
            </a:pathLst>
          </a:custGeom>
          <a:solidFill>
            <a:srgbClr val="648DC8"/>
          </a:solidFill>
        </p:spPr>
        <p:txBody>
          <a:bodyPr wrap="square" lIns="0" tIns="0" rIns="0" bIns="0" rtlCol="0"/>
          <a:lstStyle/>
          <a:p>
            <a:endParaRPr dirty="0"/>
          </a:p>
        </p:txBody>
      </p:sp>
      <p:sp>
        <p:nvSpPr>
          <p:cNvPr id="22" name="bg object 22"/>
          <p:cNvSpPr/>
          <p:nvPr/>
        </p:nvSpPr>
        <p:spPr>
          <a:xfrm>
            <a:off x="10386054" y="545404"/>
            <a:ext cx="50800" cy="54610"/>
          </a:xfrm>
          <a:custGeom>
            <a:avLst/>
            <a:gdLst/>
            <a:ahLst/>
            <a:cxnLst/>
            <a:rect l="l" t="t" r="r" b="b"/>
            <a:pathLst>
              <a:path w="50800" h="54609">
                <a:moveTo>
                  <a:pt x="27813" y="0"/>
                </a:moveTo>
                <a:lnTo>
                  <a:pt x="20868" y="2653"/>
                </a:lnTo>
                <a:lnTo>
                  <a:pt x="14558" y="4914"/>
                </a:lnTo>
                <a:lnTo>
                  <a:pt x="7923" y="7118"/>
                </a:lnTo>
                <a:lnTo>
                  <a:pt x="0" y="9601"/>
                </a:lnTo>
                <a:lnTo>
                  <a:pt x="9406" y="25117"/>
                </a:lnTo>
                <a:lnTo>
                  <a:pt x="15241" y="34955"/>
                </a:lnTo>
                <a:lnTo>
                  <a:pt x="19936" y="43314"/>
                </a:lnTo>
                <a:lnTo>
                  <a:pt x="25920" y="54394"/>
                </a:lnTo>
                <a:lnTo>
                  <a:pt x="38295" y="47459"/>
                </a:lnTo>
                <a:lnTo>
                  <a:pt x="44342" y="43814"/>
                </a:lnTo>
                <a:lnTo>
                  <a:pt x="50241" y="39916"/>
                </a:lnTo>
                <a:lnTo>
                  <a:pt x="43173" y="26783"/>
                </a:lnTo>
                <a:lnTo>
                  <a:pt x="35860" y="13828"/>
                </a:lnTo>
                <a:lnTo>
                  <a:pt x="27813" y="0"/>
                </a:lnTo>
                <a:close/>
              </a:path>
            </a:pathLst>
          </a:custGeom>
          <a:solidFill>
            <a:srgbClr val="61A8DD"/>
          </a:solidFill>
        </p:spPr>
        <p:txBody>
          <a:bodyPr wrap="square" lIns="0" tIns="0" rIns="0" bIns="0" rtlCol="0"/>
          <a:lstStyle/>
          <a:p>
            <a:endParaRPr dirty="0"/>
          </a:p>
        </p:txBody>
      </p:sp>
      <p:sp>
        <p:nvSpPr>
          <p:cNvPr id="23" name="bg object 23"/>
          <p:cNvSpPr/>
          <p:nvPr/>
        </p:nvSpPr>
        <p:spPr>
          <a:xfrm>
            <a:off x="10425716" y="530305"/>
            <a:ext cx="38735" cy="48260"/>
          </a:xfrm>
          <a:custGeom>
            <a:avLst/>
            <a:gdLst/>
            <a:ahLst/>
            <a:cxnLst/>
            <a:rect l="l" t="t" r="r" b="b"/>
            <a:pathLst>
              <a:path w="38734" h="48259">
                <a:moveTo>
                  <a:pt x="21831" y="0"/>
                </a:moveTo>
                <a:lnTo>
                  <a:pt x="13703" y="4419"/>
                </a:lnTo>
                <a:lnTo>
                  <a:pt x="9766" y="6248"/>
                </a:lnTo>
                <a:lnTo>
                  <a:pt x="0" y="10287"/>
                </a:lnTo>
                <a:lnTo>
                  <a:pt x="7618" y="23080"/>
                </a:lnTo>
                <a:lnTo>
                  <a:pt x="12368" y="31245"/>
                </a:lnTo>
                <a:lnTo>
                  <a:pt x="16239" y="38290"/>
                </a:lnTo>
                <a:lnTo>
                  <a:pt x="21221" y="47726"/>
                </a:lnTo>
                <a:lnTo>
                  <a:pt x="26720" y="44678"/>
                </a:lnTo>
                <a:lnTo>
                  <a:pt x="31737" y="40614"/>
                </a:lnTo>
                <a:lnTo>
                  <a:pt x="38582" y="33731"/>
                </a:lnTo>
                <a:lnTo>
                  <a:pt x="33414" y="22792"/>
                </a:lnTo>
                <a:lnTo>
                  <a:pt x="27940" y="11826"/>
                </a:lnTo>
                <a:lnTo>
                  <a:pt x="21831" y="0"/>
                </a:lnTo>
                <a:close/>
              </a:path>
            </a:pathLst>
          </a:custGeom>
          <a:solidFill>
            <a:srgbClr val="50B7C3"/>
          </a:solidFill>
        </p:spPr>
        <p:txBody>
          <a:bodyPr wrap="square" lIns="0" tIns="0" rIns="0" bIns="0" rtlCol="0"/>
          <a:lstStyle/>
          <a:p>
            <a:endParaRPr dirty="0"/>
          </a:p>
        </p:txBody>
      </p:sp>
      <p:sp>
        <p:nvSpPr>
          <p:cNvPr id="24" name="bg object 24"/>
          <p:cNvSpPr/>
          <p:nvPr/>
        </p:nvSpPr>
        <p:spPr>
          <a:xfrm>
            <a:off x="10378884" y="599033"/>
            <a:ext cx="80645" cy="93345"/>
          </a:xfrm>
          <a:custGeom>
            <a:avLst/>
            <a:gdLst/>
            <a:ahLst/>
            <a:cxnLst/>
            <a:rect l="l" t="t" r="r" b="b"/>
            <a:pathLst>
              <a:path w="80645" h="93345">
                <a:moveTo>
                  <a:pt x="51574" y="73202"/>
                </a:moveTo>
                <a:lnTo>
                  <a:pt x="46393" y="59804"/>
                </a:lnTo>
                <a:lnTo>
                  <a:pt x="40894" y="46532"/>
                </a:lnTo>
                <a:lnTo>
                  <a:pt x="35064" y="33426"/>
                </a:lnTo>
                <a:lnTo>
                  <a:pt x="28943" y="20510"/>
                </a:lnTo>
                <a:lnTo>
                  <a:pt x="22021" y="23901"/>
                </a:lnTo>
                <a:lnTo>
                  <a:pt x="14884" y="27203"/>
                </a:lnTo>
                <a:lnTo>
                  <a:pt x="7543" y="30429"/>
                </a:lnTo>
                <a:lnTo>
                  <a:pt x="0" y="33578"/>
                </a:lnTo>
                <a:lnTo>
                  <a:pt x="7035" y="48272"/>
                </a:lnTo>
                <a:lnTo>
                  <a:pt x="13817" y="63144"/>
                </a:lnTo>
                <a:lnTo>
                  <a:pt x="20307" y="78181"/>
                </a:lnTo>
                <a:lnTo>
                  <a:pt x="26492" y="93319"/>
                </a:lnTo>
                <a:lnTo>
                  <a:pt x="32880" y="88595"/>
                </a:lnTo>
                <a:lnTo>
                  <a:pt x="39204" y="83667"/>
                </a:lnTo>
                <a:lnTo>
                  <a:pt x="45440" y="78536"/>
                </a:lnTo>
                <a:lnTo>
                  <a:pt x="51574" y="73202"/>
                </a:lnTo>
                <a:close/>
              </a:path>
              <a:path w="80645" h="93345">
                <a:moveTo>
                  <a:pt x="80225" y="42710"/>
                </a:moveTo>
                <a:lnTo>
                  <a:pt x="76720" y="31953"/>
                </a:lnTo>
                <a:lnTo>
                  <a:pt x="72847" y="21221"/>
                </a:lnTo>
                <a:lnTo>
                  <a:pt x="68630" y="10566"/>
                </a:lnTo>
                <a:lnTo>
                  <a:pt x="64071" y="0"/>
                </a:lnTo>
                <a:lnTo>
                  <a:pt x="58407" y="3759"/>
                </a:lnTo>
                <a:lnTo>
                  <a:pt x="52539" y="7454"/>
                </a:lnTo>
                <a:lnTo>
                  <a:pt x="46456" y="11074"/>
                </a:lnTo>
                <a:lnTo>
                  <a:pt x="40182" y="14617"/>
                </a:lnTo>
                <a:lnTo>
                  <a:pt x="45986" y="26771"/>
                </a:lnTo>
                <a:lnTo>
                  <a:pt x="51498" y="39027"/>
                </a:lnTo>
                <a:lnTo>
                  <a:pt x="56705" y="51333"/>
                </a:lnTo>
                <a:lnTo>
                  <a:pt x="61595" y="63690"/>
                </a:lnTo>
                <a:lnTo>
                  <a:pt x="66484" y="58674"/>
                </a:lnTo>
                <a:lnTo>
                  <a:pt x="71221" y="53505"/>
                </a:lnTo>
                <a:lnTo>
                  <a:pt x="75806" y="48183"/>
                </a:lnTo>
                <a:lnTo>
                  <a:pt x="80225" y="42710"/>
                </a:lnTo>
                <a:close/>
              </a:path>
            </a:pathLst>
          </a:custGeom>
          <a:solidFill>
            <a:srgbClr val="61A8DD"/>
          </a:solidFill>
        </p:spPr>
        <p:txBody>
          <a:bodyPr wrap="square" lIns="0" tIns="0" rIns="0" bIns="0" rtlCol="0"/>
          <a:lstStyle/>
          <a:p>
            <a:endParaRPr dirty="0"/>
          </a:p>
        </p:txBody>
      </p:sp>
      <p:sp>
        <p:nvSpPr>
          <p:cNvPr id="25" name="bg object 25"/>
          <p:cNvSpPr/>
          <p:nvPr/>
        </p:nvSpPr>
        <p:spPr>
          <a:xfrm>
            <a:off x="10456433" y="867088"/>
            <a:ext cx="8255" cy="70485"/>
          </a:xfrm>
          <a:custGeom>
            <a:avLst/>
            <a:gdLst/>
            <a:ahLst/>
            <a:cxnLst/>
            <a:rect l="l" t="t" r="r" b="b"/>
            <a:pathLst>
              <a:path w="8254" h="70484">
                <a:moveTo>
                  <a:pt x="8115" y="0"/>
                </a:moveTo>
                <a:lnTo>
                  <a:pt x="5562" y="6210"/>
                </a:lnTo>
                <a:lnTo>
                  <a:pt x="2857" y="12192"/>
                </a:lnTo>
                <a:lnTo>
                  <a:pt x="0" y="17957"/>
                </a:lnTo>
                <a:lnTo>
                  <a:pt x="1154" y="29358"/>
                </a:lnTo>
                <a:lnTo>
                  <a:pt x="2133" y="42278"/>
                </a:lnTo>
                <a:lnTo>
                  <a:pt x="3733" y="70027"/>
                </a:lnTo>
                <a:lnTo>
                  <a:pt x="6769" y="32499"/>
                </a:lnTo>
                <a:lnTo>
                  <a:pt x="7685" y="16335"/>
                </a:lnTo>
                <a:lnTo>
                  <a:pt x="8115" y="0"/>
                </a:lnTo>
                <a:close/>
              </a:path>
            </a:pathLst>
          </a:custGeom>
          <a:solidFill>
            <a:srgbClr val="61A8DD"/>
          </a:solidFill>
        </p:spPr>
        <p:txBody>
          <a:bodyPr wrap="square" lIns="0" tIns="0" rIns="0" bIns="0" rtlCol="0"/>
          <a:lstStyle/>
          <a:p>
            <a:endParaRPr dirty="0"/>
          </a:p>
        </p:txBody>
      </p:sp>
      <p:sp>
        <p:nvSpPr>
          <p:cNvPr id="26" name="bg object 26"/>
          <p:cNvSpPr/>
          <p:nvPr/>
        </p:nvSpPr>
        <p:spPr>
          <a:xfrm>
            <a:off x="10479630" y="556732"/>
            <a:ext cx="10160" cy="36195"/>
          </a:xfrm>
          <a:custGeom>
            <a:avLst/>
            <a:gdLst/>
            <a:ahLst/>
            <a:cxnLst/>
            <a:rect l="l" t="t" r="r" b="b"/>
            <a:pathLst>
              <a:path w="10159" h="36195">
                <a:moveTo>
                  <a:pt x="9143" y="0"/>
                </a:moveTo>
                <a:lnTo>
                  <a:pt x="6299" y="3708"/>
                </a:lnTo>
                <a:lnTo>
                  <a:pt x="3251" y="7340"/>
                </a:lnTo>
                <a:lnTo>
                  <a:pt x="0" y="10909"/>
                </a:lnTo>
                <a:lnTo>
                  <a:pt x="1896" y="16899"/>
                </a:lnTo>
                <a:lnTo>
                  <a:pt x="3617" y="23179"/>
                </a:lnTo>
                <a:lnTo>
                  <a:pt x="5184" y="29584"/>
                </a:lnTo>
                <a:lnTo>
                  <a:pt x="6616" y="35953"/>
                </a:lnTo>
                <a:lnTo>
                  <a:pt x="7353" y="33858"/>
                </a:lnTo>
                <a:lnTo>
                  <a:pt x="8267" y="28371"/>
                </a:lnTo>
                <a:lnTo>
                  <a:pt x="8940" y="22860"/>
                </a:lnTo>
                <a:lnTo>
                  <a:pt x="9715" y="12433"/>
                </a:lnTo>
                <a:lnTo>
                  <a:pt x="9664" y="6223"/>
                </a:lnTo>
                <a:lnTo>
                  <a:pt x="9143" y="0"/>
                </a:lnTo>
                <a:close/>
              </a:path>
            </a:pathLst>
          </a:custGeom>
          <a:solidFill>
            <a:srgbClr val="50B7C3"/>
          </a:solidFill>
        </p:spPr>
        <p:txBody>
          <a:bodyPr wrap="square" lIns="0" tIns="0" rIns="0" bIns="0" rtlCol="0"/>
          <a:lstStyle/>
          <a:p>
            <a:endParaRPr dirty="0"/>
          </a:p>
        </p:txBody>
      </p:sp>
      <p:sp>
        <p:nvSpPr>
          <p:cNvPr id="27" name="bg object 27"/>
          <p:cNvSpPr/>
          <p:nvPr/>
        </p:nvSpPr>
        <p:spPr>
          <a:xfrm>
            <a:off x="10453396" y="577735"/>
            <a:ext cx="28575" cy="100965"/>
          </a:xfrm>
          <a:custGeom>
            <a:avLst/>
            <a:gdLst/>
            <a:ahLst/>
            <a:cxnLst/>
            <a:rect l="l" t="t" r="r" b="b"/>
            <a:pathLst>
              <a:path w="28575" h="100965">
                <a:moveTo>
                  <a:pt x="24955" y="33667"/>
                </a:moveTo>
                <a:lnTo>
                  <a:pt x="23317" y="25273"/>
                </a:lnTo>
                <a:lnTo>
                  <a:pt x="21323" y="16840"/>
                </a:lnTo>
                <a:lnTo>
                  <a:pt x="18961" y="8420"/>
                </a:lnTo>
                <a:lnTo>
                  <a:pt x="16256" y="0"/>
                </a:lnTo>
                <a:lnTo>
                  <a:pt x="11239" y="4724"/>
                </a:lnTo>
                <a:lnTo>
                  <a:pt x="5803" y="9296"/>
                </a:lnTo>
                <a:lnTo>
                  <a:pt x="0" y="13741"/>
                </a:lnTo>
                <a:lnTo>
                  <a:pt x="4114" y="23012"/>
                </a:lnTo>
                <a:lnTo>
                  <a:pt x="7975" y="32359"/>
                </a:lnTo>
                <a:lnTo>
                  <a:pt x="11569" y="41744"/>
                </a:lnTo>
                <a:lnTo>
                  <a:pt x="14884" y="51168"/>
                </a:lnTo>
                <a:lnTo>
                  <a:pt x="18554" y="45554"/>
                </a:lnTo>
                <a:lnTo>
                  <a:pt x="21932" y="39725"/>
                </a:lnTo>
                <a:lnTo>
                  <a:pt x="24955" y="33667"/>
                </a:lnTo>
                <a:close/>
              </a:path>
              <a:path w="28575" h="100965">
                <a:moveTo>
                  <a:pt x="28041" y="66446"/>
                </a:moveTo>
                <a:lnTo>
                  <a:pt x="27749" y="59499"/>
                </a:lnTo>
                <a:lnTo>
                  <a:pt x="25463" y="62992"/>
                </a:lnTo>
                <a:lnTo>
                  <a:pt x="23063" y="66446"/>
                </a:lnTo>
                <a:lnTo>
                  <a:pt x="20510" y="69875"/>
                </a:lnTo>
                <a:lnTo>
                  <a:pt x="22440" y="79590"/>
                </a:lnTo>
                <a:lnTo>
                  <a:pt x="24117" y="89585"/>
                </a:lnTo>
                <a:lnTo>
                  <a:pt x="25285" y="97396"/>
                </a:lnTo>
                <a:lnTo>
                  <a:pt x="25730" y="100545"/>
                </a:lnTo>
                <a:lnTo>
                  <a:pt x="26708" y="91478"/>
                </a:lnTo>
                <a:lnTo>
                  <a:pt x="27965" y="74701"/>
                </a:lnTo>
                <a:lnTo>
                  <a:pt x="28041" y="66446"/>
                </a:lnTo>
                <a:close/>
              </a:path>
            </a:pathLst>
          </a:custGeom>
          <a:solidFill>
            <a:srgbClr val="50B7C3"/>
          </a:solidFill>
        </p:spPr>
        <p:txBody>
          <a:bodyPr wrap="square" lIns="0" tIns="0" rIns="0" bIns="0" rtlCol="0"/>
          <a:lstStyle/>
          <a:p>
            <a:endParaRPr dirty="0"/>
          </a:p>
        </p:txBody>
      </p:sp>
      <p:sp>
        <p:nvSpPr>
          <p:cNvPr id="28" name="bg object 28"/>
          <p:cNvSpPr/>
          <p:nvPr/>
        </p:nvSpPr>
        <p:spPr>
          <a:xfrm>
            <a:off x="10336552" y="637242"/>
            <a:ext cx="58419" cy="80010"/>
          </a:xfrm>
          <a:custGeom>
            <a:avLst/>
            <a:gdLst/>
            <a:ahLst/>
            <a:cxnLst/>
            <a:rect l="l" t="t" r="r" b="b"/>
            <a:pathLst>
              <a:path w="58420" h="80009">
                <a:moveTo>
                  <a:pt x="30467" y="0"/>
                </a:moveTo>
                <a:lnTo>
                  <a:pt x="14885" y="5535"/>
                </a:lnTo>
                <a:lnTo>
                  <a:pt x="0" y="10299"/>
                </a:lnTo>
                <a:lnTo>
                  <a:pt x="7773" y="27157"/>
                </a:lnTo>
                <a:lnTo>
                  <a:pt x="15347" y="44365"/>
                </a:lnTo>
                <a:lnTo>
                  <a:pt x="22702" y="61886"/>
                </a:lnTo>
                <a:lnTo>
                  <a:pt x="29819" y="79679"/>
                </a:lnTo>
                <a:lnTo>
                  <a:pt x="36774" y="75759"/>
                </a:lnTo>
                <a:lnTo>
                  <a:pt x="43826" y="71599"/>
                </a:lnTo>
                <a:lnTo>
                  <a:pt x="50941" y="67196"/>
                </a:lnTo>
                <a:lnTo>
                  <a:pt x="58089" y="62547"/>
                </a:lnTo>
                <a:lnTo>
                  <a:pt x="51696" y="46737"/>
                </a:lnTo>
                <a:lnTo>
                  <a:pt x="44950" y="31016"/>
                </a:lnTo>
                <a:lnTo>
                  <a:pt x="37867" y="15423"/>
                </a:lnTo>
                <a:lnTo>
                  <a:pt x="30467" y="0"/>
                </a:lnTo>
                <a:close/>
              </a:path>
            </a:pathLst>
          </a:custGeom>
          <a:solidFill>
            <a:srgbClr val="648DC8"/>
          </a:solidFill>
        </p:spPr>
        <p:txBody>
          <a:bodyPr wrap="square" lIns="0" tIns="0" rIns="0" bIns="0" rtlCol="0"/>
          <a:lstStyle/>
          <a:p>
            <a:endParaRPr dirty="0"/>
          </a:p>
        </p:txBody>
      </p:sp>
      <p:sp>
        <p:nvSpPr>
          <p:cNvPr id="29" name="bg object 29"/>
          <p:cNvSpPr/>
          <p:nvPr/>
        </p:nvSpPr>
        <p:spPr>
          <a:xfrm>
            <a:off x="10342817" y="558820"/>
            <a:ext cx="58419" cy="60325"/>
          </a:xfrm>
          <a:custGeom>
            <a:avLst/>
            <a:gdLst/>
            <a:ahLst/>
            <a:cxnLst/>
            <a:rect l="l" t="t" r="r" b="b"/>
            <a:pathLst>
              <a:path w="58420" h="60325">
                <a:moveTo>
                  <a:pt x="30695" y="0"/>
                </a:moveTo>
                <a:lnTo>
                  <a:pt x="15967" y="4119"/>
                </a:lnTo>
                <a:lnTo>
                  <a:pt x="0" y="8039"/>
                </a:lnTo>
                <a:lnTo>
                  <a:pt x="10648" y="26272"/>
                </a:lnTo>
                <a:lnTo>
                  <a:pt x="17227" y="37752"/>
                </a:lnTo>
                <a:lnTo>
                  <a:pt x="22463" y="47338"/>
                </a:lnTo>
                <a:lnTo>
                  <a:pt x="29083" y="59893"/>
                </a:lnTo>
                <a:lnTo>
                  <a:pt x="36291" y="56904"/>
                </a:lnTo>
                <a:lnTo>
                  <a:pt x="43519" y="53744"/>
                </a:lnTo>
                <a:lnTo>
                  <a:pt x="50742" y="50411"/>
                </a:lnTo>
                <a:lnTo>
                  <a:pt x="57937" y="46901"/>
                </a:lnTo>
                <a:lnTo>
                  <a:pt x="49383" y="31595"/>
                </a:lnTo>
                <a:lnTo>
                  <a:pt x="40497" y="16359"/>
                </a:lnTo>
                <a:lnTo>
                  <a:pt x="30695" y="0"/>
                </a:lnTo>
                <a:close/>
              </a:path>
            </a:pathLst>
          </a:custGeom>
          <a:solidFill>
            <a:srgbClr val="61A8DD"/>
          </a:solidFill>
        </p:spPr>
        <p:txBody>
          <a:bodyPr wrap="square" lIns="0" tIns="0" rIns="0" bIns="0" rtlCol="0"/>
          <a:lstStyle/>
          <a:p>
            <a:endParaRPr dirty="0"/>
          </a:p>
        </p:txBody>
      </p:sp>
      <p:sp>
        <p:nvSpPr>
          <p:cNvPr id="30" name="bg object 30"/>
          <p:cNvSpPr/>
          <p:nvPr/>
        </p:nvSpPr>
        <p:spPr>
          <a:xfrm>
            <a:off x="10243744" y="569950"/>
            <a:ext cx="142240" cy="280035"/>
          </a:xfrm>
          <a:custGeom>
            <a:avLst/>
            <a:gdLst/>
            <a:ahLst/>
            <a:cxnLst/>
            <a:rect l="l" t="t" r="r" b="b"/>
            <a:pathLst>
              <a:path w="142240" h="280034">
                <a:moveTo>
                  <a:pt x="73075" y="67144"/>
                </a:moveTo>
                <a:lnTo>
                  <a:pt x="62496" y="45135"/>
                </a:lnTo>
                <a:lnTo>
                  <a:pt x="53771" y="27990"/>
                </a:lnTo>
                <a:lnTo>
                  <a:pt x="47294" y="15938"/>
                </a:lnTo>
                <a:lnTo>
                  <a:pt x="43522" y="9220"/>
                </a:lnTo>
                <a:lnTo>
                  <a:pt x="0" y="15976"/>
                </a:lnTo>
                <a:lnTo>
                  <a:pt x="14478" y="46926"/>
                </a:lnTo>
                <a:lnTo>
                  <a:pt x="28155" y="77304"/>
                </a:lnTo>
                <a:lnTo>
                  <a:pt x="34886" y="76060"/>
                </a:lnTo>
                <a:lnTo>
                  <a:pt x="44945" y="74015"/>
                </a:lnTo>
                <a:lnTo>
                  <a:pt x="57835" y="71056"/>
                </a:lnTo>
                <a:lnTo>
                  <a:pt x="73075" y="67144"/>
                </a:lnTo>
                <a:close/>
              </a:path>
              <a:path w="142240" h="280034">
                <a:moveTo>
                  <a:pt x="109385" y="153962"/>
                </a:moveTo>
                <a:lnTo>
                  <a:pt x="91782" y="109537"/>
                </a:lnTo>
                <a:lnTo>
                  <a:pt x="79603" y="81419"/>
                </a:lnTo>
                <a:lnTo>
                  <a:pt x="65316" y="85166"/>
                </a:lnTo>
                <a:lnTo>
                  <a:pt x="52806" y="88112"/>
                </a:lnTo>
                <a:lnTo>
                  <a:pt x="42418" y="90309"/>
                </a:lnTo>
                <a:lnTo>
                  <a:pt x="34493" y="91821"/>
                </a:lnTo>
                <a:lnTo>
                  <a:pt x="43294" y="112458"/>
                </a:lnTo>
                <a:lnTo>
                  <a:pt x="51727" y="132816"/>
                </a:lnTo>
                <a:lnTo>
                  <a:pt x="59791" y="152869"/>
                </a:lnTo>
                <a:lnTo>
                  <a:pt x="67513" y="172618"/>
                </a:lnTo>
                <a:lnTo>
                  <a:pt x="76200" y="169164"/>
                </a:lnTo>
                <a:lnTo>
                  <a:pt x="86220" y="164909"/>
                </a:lnTo>
                <a:lnTo>
                  <a:pt x="97358" y="159842"/>
                </a:lnTo>
                <a:lnTo>
                  <a:pt x="109385" y="153962"/>
                </a:lnTo>
                <a:close/>
              </a:path>
              <a:path w="142240" h="280034">
                <a:moveTo>
                  <a:pt x="116217" y="53365"/>
                </a:moveTo>
                <a:lnTo>
                  <a:pt x="109029" y="39814"/>
                </a:lnTo>
                <a:lnTo>
                  <a:pt x="101587" y="26377"/>
                </a:lnTo>
                <a:lnTo>
                  <a:pt x="93891" y="13093"/>
                </a:lnTo>
                <a:lnTo>
                  <a:pt x="85953" y="0"/>
                </a:lnTo>
                <a:lnTo>
                  <a:pt x="71120" y="3175"/>
                </a:lnTo>
                <a:lnTo>
                  <a:pt x="55524" y="6248"/>
                </a:lnTo>
                <a:lnTo>
                  <a:pt x="63436" y="20332"/>
                </a:lnTo>
                <a:lnTo>
                  <a:pt x="71158" y="34582"/>
                </a:lnTo>
                <a:lnTo>
                  <a:pt x="78651" y="48983"/>
                </a:lnTo>
                <a:lnTo>
                  <a:pt x="85902" y="63487"/>
                </a:lnTo>
                <a:lnTo>
                  <a:pt x="100698" y="58801"/>
                </a:lnTo>
                <a:lnTo>
                  <a:pt x="108394" y="56184"/>
                </a:lnTo>
                <a:lnTo>
                  <a:pt x="116217" y="53365"/>
                </a:lnTo>
                <a:close/>
              </a:path>
              <a:path w="142240" h="280034">
                <a:moveTo>
                  <a:pt x="141909" y="252628"/>
                </a:moveTo>
                <a:lnTo>
                  <a:pt x="135128" y="229819"/>
                </a:lnTo>
                <a:lnTo>
                  <a:pt x="128295" y="208191"/>
                </a:lnTo>
                <a:lnTo>
                  <a:pt x="121488" y="187782"/>
                </a:lnTo>
                <a:lnTo>
                  <a:pt x="114757" y="168643"/>
                </a:lnTo>
                <a:lnTo>
                  <a:pt x="102793" y="174434"/>
                </a:lnTo>
                <a:lnTo>
                  <a:pt x="91719" y="179425"/>
                </a:lnTo>
                <a:lnTo>
                  <a:pt x="81724" y="183629"/>
                </a:lnTo>
                <a:lnTo>
                  <a:pt x="73012" y="187071"/>
                </a:lnTo>
                <a:lnTo>
                  <a:pt x="81813" y="210947"/>
                </a:lnTo>
                <a:lnTo>
                  <a:pt x="90106" y="234340"/>
                </a:lnTo>
                <a:lnTo>
                  <a:pt x="97891" y="257251"/>
                </a:lnTo>
                <a:lnTo>
                  <a:pt x="105206" y="279666"/>
                </a:lnTo>
                <a:lnTo>
                  <a:pt x="112674" y="274726"/>
                </a:lnTo>
                <a:lnTo>
                  <a:pt x="121437" y="268566"/>
                </a:lnTo>
                <a:lnTo>
                  <a:pt x="131267" y="261188"/>
                </a:lnTo>
                <a:lnTo>
                  <a:pt x="141909" y="252628"/>
                </a:lnTo>
                <a:close/>
              </a:path>
            </a:pathLst>
          </a:custGeom>
          <a:solidFill>
            <a:srgbClr val="648DC8"/>
          </a:solidFill>
        </p:spPr>
        <p:txBody>
          <a:bodyPr wrap="square" lIns="0" tIns="0" rIns="0" bIns="0" rtlCol="0"/>
          <a:lstStyle/>
          <a:p>
            <a:endParaRPr dirty="0"/>
          </a:p>
        </p:txBody>
      </p:sp>
      <p:sp>
        <p:nvSpPr>
          <p:cNvPr id="31" name="bg object 31"/>
          <p:cNvSpPr/>
          <p:nvPr/>
        </p:nvSpPr>
        <p:spPr>
          <a:xfrm>
            <a:off x="10458590" y="493750"/>
            <a:ext cx="37465" cy="62230"/>
          </a:xfrm>
          <a:custGeom>
            <a:avLst/>
            <a:gdLst/>
            <a:ahLst/>
            <a:cxnLst/>
            <a:rect l="l" t="t" r="r" b="b"/>
            <a:pathLst>
              <a:path w="37465" h="62229">
                <a:moveTo>
                  <a:pt x="27152" y="48018"/>
                </a:moveTo>
                <a:lnTo>
                  <a:pt x="26936" y="43154"/>
                </a:lnTo>
                <a:lnTo>
                  <a:pt x="26301" y="41262"/>
                </a:lnTo>
                <a:lnTo>
                  <a:pt x="17843" y="17830"/>
                </a:lnTo>
                <a:lnTo>
                  <a:pt x="11379" y="23317"/>
                </a:lnTo>
                <a:lnTo>
                  <a:pt x="0" y="30251"/>
                </a:lnTo>
                <a:lnTo>
                  <a:pt x="16268" y="61798"/>
                </a:lnTo>
                <a:lnTo>
                  <a:pt x="24434" y="54635"/>
                </a:lnTo>
                <a:lnTo>
                  <a:pt x="27152" y="48018"/>
                </a:lnTo>
                <a:close/>
              </a:path>
              <a:path w="37465" h="62229">
                <a:moveTo>
                  <a:pt x="37363" y="10960"/>
                </a:moveTo>
                <a:lnTo>
                  <a:pt x="36741" y="8737"/>
                </a:lnTo>
                <a:lnTo>
                  <a:pt x="36296" y="0"/>
                </a:lnTo>
                <a:lnTo>
                  <a:pt x="33083" y="4927"/>
                </a:lnTo>
                <a:lnTo>
                  <a:pt x="28130" y="10541"/>
                </a:lnTo>
                <a:lnTo>
                  <a:pt x="28181" y="10960"/>
                </a:lnTo>
                <a:lnTo>
                  <a:pt x="31800" y="20205"/>
                </a:lnTo>
                <a:lnTo>
                  <a:pt x="32448" y="24295"/>
                </a:lnTo>
                <a:lnTo>
                  <a:pt x="34582" y="34518"/>
                </a:lnTo>
                <a:lnTo>
                  <a:pt x="36207" y="26530"/>
                </a:lnTo>
                <a:lnTo>
                  <a:pt x="37363" y="10960"/>
                </a:lnTo>
                <a:close/>
              </a:path>
            </a:pathLst>
          </a:custGeom>
          <a:solidFill>
            <a:srgbClr val="50B7C3"/>
          </a:solidFill>
        </p:spPr>
        <p:txBody>
          <a:bodyPr wrap="square" lIns="0" tIns="0" rIns="0" bIns="0" rtlCol="0"/>
          <a:lstStyle/>
          <a:p>
            <a:endParaRPr dirty="0"/>
          </a:p>
        </p:txBody>
      </p:sp>
      <p:sp>
        <p:nvSpPr>
          <p:cNvPr id="32" name="bg object 32"/>
          <p:cNvSpPr/>
          <p:nvPr/>
        </p:nvSpPr>
        <p:spPr>
          <a:xfrm>
            <a:off x="10447958" y="400883"/>
            <a:ext cx="48895" cy="68580"/>
          </a:xfrm>
          <a:custGeom>
            <a:avLst/>
            <a:gdLst/>
            <a:ahLst/>
            <a:cxnLst/>
            <a:rect l="l" t="t" r="r" b="b"/>
            <a:pathLst>
              <a:path w="48895" h="68579">
                <a:moveTo>
                  <a:pt x="0" y="0"/>
                </a:moveTo>
                <a:lnTo>
                  <a:pt x="266" y="495"/>
                </a:lnTo>
                <a:lnTo>
                  <a:pt x="12490" y="17014"/>
                </a:lnTo>
                <a:lnTo>
                  <a:pt x="24320" y="33839"/>
                </a:lnTo>
                <a:lnTo>
                  <a:pt x="35760" y="50958"/>
                </a:lnTo>
                <a:lnTo>
                  <a:pt x="46812" y="68364"/>
                </a:lnTo>
                <a:lnTo>
                  <a:pt x="47510" y="66040"/>
                </a:lnTo>
                <a:lnTo>
                  <a:pt x="48729" y="50595"/>
                </a:lnTo>
                <a:lnTo>
                  <a:pt x="42256" y="34678"/>
                </a:lnTo>
                <a:lnTo>
                  <a:pt x="27462" y="18479"/>
                </a:lnTo>
                <a:lnTo>
                  <a:pt x="3695" y="2133"/>
                </a:lnTo>
                <a:lnTo>
                  <a:pt x="0" y="0"/>
                </a:lnTo>
                <a:close/>
              </a:path>
            </a:pathLst>
          </a:custGeom>
          <a:solidFill>
            <a:srgbClr val="42A3AC"/>
          </a:solidFill>
        </p:spPr>
        <p:txBody>
          <a:bodyPr wrap="square" lIns="0" tIns="0" rIns="0" bIns="0" rtlCol="0"/>
          <a:lstStyle/>
          <a:p>
            <a:endParaRPr dirty="0"/>
          </a:p>
        </p:txBody>
      </p:sp>
      <p:sp>
        <p:nvSpPr>
          <p:cNvPr id="33" name="bg object 33"/>
          <p:cNvSpPr/>
          <p:nvPr/>
        </p:nvSpPr>
        <p:spPr>
          <a:xfrm>
            <a:off x="10009535" y="323994"/>
            <a:ext cx="309245" cy="235585"/>
          </a:xfrm>
          <a:custGeom>
            <a:avLst/>
            <a:gdLst/>
            <a:ahLst/>
            <a:cxnLst/>
            <a:rect l="l" t="t" r="r" b="b"/>
            <a:pathLst>
              <a:path w="309245" h="235584">
                <a:moveTo>
                  <a:pt x="12603" y="124"/>
                </a:moveTo>
                <a:lnTo>
                  <a:pt x="0" y="0"/>
                </a:lnTo>
                <a:lnTo>
                  <a:pt x="64448" y="34399"/>
                </a:lnTo>
                <a:lnTo>
                  <a:pt x="121123" y="73161"/>
                </a:lnTo>
                <a:lnTo>
                  <a:pt x="169757" y="113508"/>
                </a:lnTo>
                <a:lnTo>
                  <a:pt x="210085" y="152659"/>
                </a:lnTo>
                <a:lnTo>
                  <a:pt x="241843" y="187837"/>
                </a:lnTo>
                <a:lnTo>
                  <a:pt x="278587" y="235153"/>
                </a:lnTo>
                <a:lnTo>
                  <a:pt x="308952" y="229781"/>
                </a:lnTo>
                <a:lnTo>
                  <a:pt x="284959" y="197326"/>
                </a:lnTo>
                <a:lnTo>
                  <a:pt x="256649" y="162856"/>
                </a:lnTo>
                <a:lnTo>
                  <a:pt x="224259" y="127544"/>
                </a:lnTo>
                <a:lnTo>
                  <a:pt x="188026" y="92562"/>
                </a:lnTo>
                <a:lnTo>
                  <a:pt x="148188" y="59080"/>
                </a:lnTo>
                <a:lnTo>
                  <a:pt x="104983" y="28271"/>
                </a:lnTo>
                <a:lnTo>
                  <a:pt x="58648" y="1308"/>
                </a:lnTo>
                <a:lnTo>
                  <a:pt x="12603" y="124"/>
                </a:lnTo>
                <a:close/>
              </a:path>
            </a:pathLst>
          </a:custGeom>
          <a:solidFill>
            <a:srgbClr val="527AB8"/>
          </a:solidFill>
        </p:spPr>
        <p:txBody>
          <a:bodyPr wrap="square" lIns="0" tIns="0" rIns="0" bIns="0" rtlCol="0"/>
          <a:lstStyle/>
          <a:p>
            <a:endParaRPr dirty="0"/>
          </a:p>
        </p:txBody>
      </p:sp>
      <p:sp>
        <p:nvSpPr>
          <p:cNvPr id="34" name="bg object 34"/>
          <p:cNvSpPr/>
          <p:nvPr/>
        </p:nvSpPr>
        <p:spPr>
          <a:xfrm>
            <a:off x="10095862" y="326557"/>
            <a:ext cx="267970" cy="224154"/>
          </a:xfrm>
          <a:custGeom>
            <a:avLst/>
            <a:gdLst/>
            <a:ahLst/>
            <a:cxnLst/>
            <a:rect l="l" t="t" r="r" b="b"/>
            <a:pathLst>
              <a:path w="267970" h="224154">
                <a:moveTo>
                  <a:pt x="0" y="0"/>
                </a:moveTo>
                <a:lnTo>
                  <a:pt x="43969" y="27746"/>
                </a:lnTo>
                <a:lnTo>
                  <a:pt x="77396" y="52241"/>
                </a:lnTo>
                <a:lnTo>
                  <a:pt x="115689" y="83975"/>
                </a:lnTo>
                <a:lnTo>
                  <a:pt x="156775" y="123068"/>
                </a:lnTo>
                <a:lnTo>
                  <a:pt x="198582" y="169641"/>
                </a:lnTo>
                <a:lnTo>
                  <a:pt x="239039" y="223812"/>
                </a:lnTo>
                <a:lnTo>
                  <a:pt x="267804" y="216839"/>
                </a:lnTo>
                <a:lnTo>
                  <a:pt x="227663" y="160556"/>
                </a:lnTo>
                <a:lnTo>
                  <a:pt x="184965" y="111802"/>
                </a:lnTo>
                <a:lnTo>
                  <a:pt x="143197" y="71178"/>
                </a:lnTo>
                <a:lnTo>
                  <a:pt x="105847" y="39285"/>
                </a:lnTo>
                <a:lnTo>
                  <a:pt x="58356" y="4089"/>
                </a:lnTo>
                <a:lnTo>
                  <a:pt x="13972" y="801"/>
                </a:lnTo>
                <a:lnTo>
                  <a:pt x="0" y="0"/>
                </a:lnTo>
                <a:close/>
              </a:path>
            </a:pathLst>
          </a:custGeom>
          <a:solidFill>
            <a:srgbClr val="4A91C8"/>
          </a:solidFill>
        </p:spPr>
        <p:txBody>
          <a:bodyPr wrap="square" lIns="0" tIns="0" rIns="0" bIns="0" rtlCol="0"/>
          <a:lstStyle/>
          <a:p>
            <a:endParaRPr dirty="0"/>
          </a:p>
        </p:txBody>
      </p:sp>
      <p:pic>
        <p:nvPicPr>
          <p:cNvPr id="35" name="bg object 35"/>
          <p:cNvPicPr/>
          <p:nvPr/>
        </p:nvPicPr>
        <p:blipFill>
          <a:blip r:embed="rId3" cstate="print"/>
          <a:stretch>
            <a:fillRect/>
          </a:stretch>
        </p:blipFill>
        <p:spPr>
          <a:xfrm>
            <a:off x="10181568" y="333273"/>
            <a:ext cx="307729" cy="205587"/>
          </a:xfrm>
          <a:prstGeom prst="rect">
            <a:avLst/>
          </a:prstGeom>
        </p:spPr>
      </p:pic>
      <p:sp>
        <p:nvSpPr>
          <p:cNvPr id="36" name="bg object 36"/>
          <p:cNvSpPr/>
          <p:nvPr/>
        </p:nvSpPr>
        <p:spPr>
          <a:xfrm>
            <a:off x="10403544" y="804304"/>
            <a:ext cx="39370" cy="106680"/>
          </a:xfrm>
          <a:custGeom>
            <a:avLst/>
            <a:gdLst/>
            <a:ahLst/>
            <a:cxnLst/>
            <a:rect l="l" t="t" r="r" b="b"/>
            <a:pathLst>
              <a:path w="39370" h="106680">
                <a:moveTo>
                  <a:pt x="24307" y="0"/>
                </a:moveTo>
                <a:lnTo>
                  <a:pt x="14173" y="10697"/>
                </a:lnTo>
                <a:lnTo>
                  <a:pt x="4857" y="19854"/>
                </a:lnTo>
                <a:lnTo>
                  <a:pt x="0" y="24358"/>
                </a:lnTo>
                <a:lnTo>
                  <a:pt x="5452" y="44630"/>
                </a:lnTo>
                <a:lnTo>
                  <a:pt x="10583" y="65097"/>
                </a:lnTo>
                <a:lnTo>
                  <a:pt x="15389" y="85701"/>
                </a:lnTo>
                <a:lnTo>
                  <a:pt x="19862" y="106387"/>
                </a:lnTo>
                <a:lnTo>
                  <a:pt x="24861" y="98752"/>
                </a:lnTo>
                <a:lnTo>
                  <a:pt x="29754" y="90728"/>
                </a:lnTo>
                <a:lnTo>
                  <a:pt x="34502" y="82324"/>
                </a:lnTo>
                <a:lnTo>
                  <a:pt x="39065" y="73545"/>
                </a:lnTo>
                <a:lnTo>
                  <a:pt x="35995" y="55096"/>
                </a:lnTo>
                <a:lnTo>
                  <a:pt x="32510" y="36682"/>
                </a:lnTo>
                <a:lnTo>
                  <a:pt x="28622" y="18351"/>
                </a:lnTo>
                <a:lnTo>
                  <a:pt x="24345" y="152"/>
                </a:lnTo>
                <a:lnTo>
                  <a:pt x="24307" y="0"/>
                </a:lnTo>
                <a:close/>
              </a:path>
            </a:pathLst>
          </a:custGeom>
          <a:solidFill>
            <a:srgbClr val="648DC8"/>
          </a:solidFill>
        </p:spPr>
        <p:txBody>
          <a:bodyPr wrap="square" lIns="0" tIns="0" rIns="0" bIns="0" rtlCol="0"/>
          <a:lstStyle/>
          <a:p>
            <a:endParaRPr dirty="0"/>
          </a:p>
        </p:txBody>
      </p:sp>
      <p:sp>
        <p:nvSpPr>
          <p:cNvPr id="37" name="bg object 37"/>
          <p:cNvSpPr/>
          <p:nvPr/>
        </p:nvSpPr>
        <p:spPr>
          <a:xfrm>
            <a:off x="10437166" y="769065"/>
            <a:ext cx="26034" cy="87630"/>
          </a:xfrm>
          <a:custGeom>
            <a:avLst/>
            <a:gdLst/>
            <a:ahLst/>
            <a:cxnLst/>
            <a:rect l="l" t="t" r="r" b="b"/>
            <a:pathLst>
              <a:path w="26034" h="87630">
                <a:moveTo>
                  <a:pt x="19532" y="0"/>
                </a:moveTo>
                <a:lnTo>
                  <a:pt x="13083" y="8356"/>
                </a:lnTo>
                <a:lnTo>
                  <a:pt x="8899" y="13703"/>
                </a:lnTo>
                <a:lnTo>
                  <a:pt x="5148" y="18345"/>
                </a:lnTo>
                <a:lnTo>
                  <a:pt x="0" y="24587"/>
                </a:lnTo>
                <a:lnTo>
                  <a:pt x="2342" y="33205"/>
                </a:lnTo>
                <a:lnTo>
                  <a:pt x="6415" y="48956"/>
                </a:lnTo>
                <a:lnTo>
                  <a:pt x="11013" y="68363"/>
                </a:lnTo>
                <a:lnTo>
                  <a:pt x="14820" y="87528"/>
                </a:lnTo>
                <a:lnTo>
                  <a:pt x="15532" y="85788"/>
                </a:lnTo>
                <a:lnTo>
                  <a:pt x="18531" y="77535"/>
                </a:lnTo>
                <a:lnTo>
                  <a:pt x="21285" y="69045"/>
                </a:lnTo>
                <a:lnTo>
                  <a:pt x="23772" y="60319"/>
                </a:lnTo>
                <a:lnTo>
                  <a:pt x="25971" y="51358"/>
                </a:lnTo>
                <a:lnTo>
                  <a:pt x="24887" y="37876"/>
                </a:lnTo>
                <a:lnTo>
                  <a:pt x="23612" y="25719"/>
                </a:lnTo>
                <a:lnTo>
                  <a:pt x="21913" y="13573"/>
                </a:lnTo>
                <a:lnTo>
                  <a:pt x="19532" y="0"/>
                </a:lnTo>
                <a:close/>
              </a:path>
            </a:pathLst>
          </a:custGeom>
          <a:solidFill>
            <a:srgbClr val="61A8DD"/>
          </a:solidFill>
        </p:spPr>
        <p:txBody>
          <a:bodyPr wrap="square" lIns="0" tIns="0" rIns="0" bIns="0" rtlCol="0"/>
          <a:lstStyle/>
          <a:p>
            <a:endParaRPr dirty="0"/>
          </a:p>
        </p:txBody>
      </p:sp>
      <p:sp>
        <p:nvSpPr>
          <p:cNvPr id="38" name="bg object 38"/>
          <p:cNvSpPr/>
          <p:nvPr/>
        </p:nvSpPr>
        <p:spPr>
          <a:xfrm>
            <a:off x="495000" y="1671350"/>
            <a:ext cx="11196320" cy="0"/>
          </a:xfrm>
          <a:custGeom>
            <a:avLst/>
            <a:gdLst/>
            <a:ahLst/>
            <a:cxnLst/>
            <a:rect l="l" t="t" r="r" b="b"/>
            <a:pathLst>
              <a:path w="11196320">
                <a:moveTo>
                  <a:pt x="0" y="0"/>
                </a:moveTo>
                <a:lnTo>
                  <a:pt x="11196002" y="0"/>
                </a:lnTo>
              </a:path>
            </a:pathLst>
          </a:custGeom>
          <a:ln w="12700">
            <a:solidFill>
              <a:srgbClr val="009FA0"/>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5600" b="0" i="0">
                <a:solidFill>
                  <a:schemeClr val="bg1"/>
                </a:solidFill>
                <a:latin typeface="Arial"/>
                <a:cs typeface="Arial"/>
              </a:defRPr>
            </a:lvl1pPr>
          </a:lstStyle>
          <a:p>
            <a:r>
              <a:rPr lang="en-US" smtClean="0"/>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6299304" y="2180197"/>
            <a:ext cx="5139055" cy="3606800"/>
          </a:xfrm>
          <a:prstGeom prst="rect">
            <a:avLst/>
          </a:prstGeom>
        </p:spPr>
        <p:txBody>
          <a:bodyPr wrap="square" lIns="0" tIns="0" rIns="0" bIns="0">
            <a:spAutoFit/>
          </a:bodyPr>
          <a:lstStyle>
            <a:lvl1pPr>
              <a:defRPr sz="1500" b="0" i="0">
                <a:solidFill>
                  <a:srgbClr val="21114C"/>
                </a:solidFill>
                <a:latin typeface="Arial"/>
                <a:cs typeface="Arial"/>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IE"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10/6/2023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E" smtClean="0"/>
              <a:t>‹#›</a:t>
            </a:fld>
            <a:endParaRPr lang="en-IE" dirty="0"/>
          </a:p>
        </p:txBody>
      </p:sp>
    </p:spTree>
    <p:extLst>
      <p:ext uri="{BB962C8B-B14F-4D97-AF65-F5344CB8AC3E}">
        <p14:creationId xmlns:p14="http://schemas.microsoft.com/office/powerpoint/2010/main" val="40479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chemeClr val="bg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IE"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10/6/2023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E" smtClean="0"/>
              <a:t>‹#›</a:t>
            </a:fld>
            <a:endParaRPr lang="en-IE" dirty="0"/>
          </a:p>
        </p:txBody>
      </p:sp>
    </p:spTree>
    <p:extLst>
      <p:ext uri="{BB962C8B-B14F-4D97-AF65-F5344CB8AC3E}">
        <p14:creationId xmlns:p14="http://schemas.microsoft.com/office/powerpoint/2010/main" val="82155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21114C"/>
          </a:solidFill>
        </p:spPr>
        <p:txBody>
          <a:bodyPr wrap="square" lIns="0" tIns="0" rIns="0" bIns="0" rtlCol="0"/>
          <a:lstStyle/>
          <a:p>
            <a:endParaRPr dirty="0"/>
          </a:p>
        </p:txBody>
      </p:sp>
      <p:sp>
        <p:nvSpPr>
          <p:cNvPr id="17" name="bg object 17"/>
          <p:cNvSpPr/>
          <p:nvPr/>
        </p:nvSpPr>
        <p:spPr>
          <a:xfrm>
            <a:off x="3064470" y="3730673"/>
            <a:ext cx="381635" cy="367030"/>
          </a:xfrm>
          <a:custGeom>
            <a:avLst/>
            <a:gdLst/>
            <a:ahLst/>
            <a:cxnLst/>
            <a:rect l="l" t="t" r="r" b="b"/>
            <a:pathLst>
              <a:path w="381635" h="367029">
                <a:moveTo>
                  <a:pt x="100383" y="8"/>
                </a:moveTo>
                <a:lnTo>
                  <a:pt x="47271" y="10514"/>
                </a:lnTo>
                <a:lnTo>
                  <a:pt x="16811" y="37498"/>
                </a:lnTo>
                <a:lnTo>
                  <a:pt x="0" y="93064"/>
                </a:lnTo>
                <a:lnTo>
                  <a:pt x="3229" y="131181"/>
                </a:lnTo>
                <a:lnTo>
                  <a:pt x="30087" y="197359"/>
                </a:lnTo>
                <a:lnTo>
                  <a:pt x="58220" y="235632"/>
                </a:lnTo>
                <a:lnTo>
                  <a:pt x="89652" y="272360"/>
                </a:lnTo>
                <a:lnTo>
                  <a:pt x="122480" y="306649"/>
                </a:lnTo>
                <a:lnTo>
                  <a:pt x="154797" y="337606"/>
                </a:lnTo>
                <a:lnTo>
                  <a:pt x="184697" y="364339"/>
                </a:lnTo>
                <a:lnTo>
                  <a:pt x="188456" y="366511"/>
                </a:lnTo>
                <a:lnTo>
                  <a:pt x="192647" y="366511"/>
                </a:lnTo>
                <a:lnTo>
                  <a:pt x="194743" y="365787"/>
                </a:lnTo>
                <a:lnTo>
                  <a:pt x="196419" y="364326"/>
                </a:lnTo>
                <a:lnTo>
                  <a:pt x="217222" y="345683"/>
                </a:lnTo>
                <a:lnTo>
                  <a:pt x="190539" y="345683"/>
                </a:lnTo>
                <a:lnTo>
                  <a:pt x="154321" y="312651"/>
                </a:lnTo>
                <a:lnTo>
                  <a:pt x="115833" y="274244"/>
                </a:lnTo>
                <a:lnTo>
                  <a:pt x="78309" y="231995"/>
                </a:lnTo>
                <a:lnTo>
                  <a:pt x="44984" y="187441"/>
                </a:lnTo>
                <a:lnTo>
                  <a:pt x="20805" y="127456"/>
                </a:lnTo>
                <a:lnTo>
                  <a:pt x="17940" y="93965"/>
                </a:lnTo>
                <a:lnTo>
                  <a:pt x="23915" y="62536"/>
                </a:lnTo>
                <a:lnTo>
                  <a:pt x="55819" y="26219"/>
                </a:lnTo>
                <a:lnTo>
                  <a:pt x="84469" y="17502"/>
                </a:lnTo>
                <a:lnTo>
                  <a:pt x="142232" y="17502"/>
                </a:lnTo>
                <a:lnTo>
                  <a:pt x="131838" y="9823"/>
                </a:lnTo>
                <a:lnTo>
                  <a:pt x="100383" y="8"/>
                </a:lnTo>
                <a:close/>
              </a:path>
              <a:path w="381635" h="367029">
                <a:moveTo>
                  <a:pt x="345165" y="18355"/>
                </a:moveTo>
                <a:lnTo>
                  <a:pt x="279823" y="18355"/>
                </a:lnTo>
                <a:lnTo>
                  <a:pt x="308712" y="19953"/>
                </a:lnTo>
                <a:lnTo>
                  <a:pt x="325183" y="26227"/>
                </a:lnTo>
                <a:lnTo>
                  <a:pt x="338772" y="35444"/>
                </a:lnTo>
                <a:lnTo>
                  <a:pt x="349434" y="47571"/>
                </a:lnTo>
                <a:lnTo>
                  <a:pt x="357125" y="62574"/>
                </a:lnTo>
                <a:lnTo>
                  <a:pt x="363090" y="94004"/>
                </a:lnTo>
                <a:lnTo>
                  <a:pt x="360214" y="127482"/>
                </a:lnTo>
                <a:lnTo>
                  <a:pt x="335992" y="187441"/>
                </a:lnTo>
                <a:lnTo>
                  <a:pt x="302819" y="231829"/>
                </a:lnTo>
                <a:lnTo>
                  <a:pt x="265347" y="274048"/>
                </a:lnTo>
                <a:lnTo>
                  <a:pt x="226834" y="312524"/>
                </a:lnTo>
                <a:lnTo>
                  <a:pt x="190539" y="345683"/>
                </a:lnTo>
                <a:lnTo>
                  <a:pt x="217222" y="345683"/>
                </a:lnTo>
                <a:lnTo>
                  <a:pt x="258722" y="306443"/>
                </a:lnTo>
                <a:lnTo>
                  <a:pt x="291540" y="272132"/>
                </a:lnTo>
                <a:lnTo>
                  <a:pt x="322903" y="235465"/>
                </a:lnTo>
                <a:lnTo>
                  <a:pt x="350889" y="197359"/>
                </a:lnTo>
                <a:lnTo>
                  <a:pt x="377797" y="131148"/>
                </a:lnTo>
                <a:lnTo>
                  <a:pt x="381021" y="93064"/>
                </a:lnTo>
                <a:lnTo>
                  <a:pt x="373857" y="56212"/>
                </a:lnTo>
                <a:lnTo>
                  <a:pt x="364194" y="37476"/>
                </a:lnTo>
                <a:lnTo>
                  <a:pt x="350745" y="22180"/>
                </a:lnTo>
                <a:lnTo>
                  <a:pt x="345165" y="18355"/>
                </a:lnTo>
                <a:close/>
              </a:path>
              <a:path w="381635" h="367029">
                <a:moveTo>
                  <a:pt x="142232" y="17502"/>
                </a:moveTo>
                <a:lnTo>
                  <a:pt x="90501" y="17502"/>
                </a:lnTo>
                <a:lnTo>
                  <a:pt x="114532" y="21911"/>
                </a:lnTo>
                <a:lnTo>
                  <a:pt x="137990" y="35114"/>
                </a:lnTo>
                <a:lnTo>
                  <a:pt x="160813" y="57075"/>
                </a:lnTo>
                <a:lnTo>
                  <a:pt x="182944" y="87758"/>
                </a:lnTo>
                <a:lnTo>
                  <a:pt x="184583" y="90387"/>
                </a:lnTo>
                <a:lnTo>
                  <a:pt x="187453" y="91988"/>
                </a:lnTo>
                <a:lnTo>
                  <a:pt x="193650" y="91988"/>
                </a:lnTo>
                <a:lnTo>
                  <a:pt x="196521" y="90387"/>
                </a:lnTo>
                <a:lnTo>
                  <a:pt x="198159" y="87746"/>
                </a:lnTo>
                <a:lnTo>
                  <a:pt x="213828" y="66626"/>
                </a:lnTo>
                <a:lnTo>
                  <a:pt x="190539" y="66626"/>
                </a:lnTo>
                <a:lnTo>
                  <a:pt x="161902" y="32034"/>
                </a:lnTo>
                <a:lnTo>
                  <a:pt x="142232" y="17502"/>
                </a:lnTo>
                <a:close/>
              </a:path>
              <a:path w="381635" h="367029">
                <a:moveTo>
                  <a:pt x="280611" y="0"/>
                </a:moveTo>
                <a:lnTo>
                  <a:pt x="249156" y="9823"/>
                </a:lnTo>
                <a:lnTo>
                  <a:pt x="219110" y="32047"/>
                </a:lnTo>
                <a:lnTo>
                  <a:pt x="190539" y="66626"/>
                </a:lnTo>
                <a:lnTo>
                  <a:pt x="213828" y="66626"/>
                </a:lnTo>
                <a:lnTo>
                  <a:pt x="224448" y="52311"/>
                </a:lnTo>
                <a:lnTo>
                  <a:pt x="251702" y="29161"/>
                </a:lnTo>
                <a:lnTo>
                  <a:pt x="279823" y="18355"/>
                </a:lnTo>
                <a:lnTo>
                  <a:pt x="345165" y="18355"/>
                </a:lnTo>
                <a:lnTo>
                  <a:pt x="333722" y="10511"/>
                </a:lnTo>
                <a:lnTo>
                  <a:pt x="313335" y="2656"/>
                </a:lnTo>
                <a:lnTo>
                  <a:pt x="280611" y="0"/>
                </a:lnTo>
                <a:close/>
              </a:path>
            </a:pathLst>
          </a:custGeom>
          <a:solidFill>
            <a:srgbClr val="00AAA6"/>
          </a:solidFill>
        </p:spPr>
        <p:txBody>
          <a:bodyPr wrap="square" lIns="0" tIns="0" rIns="0" bIns="0" rtlCol="0"/>
          <a:lstStyle/>
          <a:p>
            <a:endParaRPr dirty="0"/>
          </a:p>
        </p:txBody>
      </p:sp>
      <p:sp>
        <p:nvSpPr>
          <p:cNvPr id="18" name="bg object 18"/>
          <p:cNvSpPr/>
          <p:nvPr/>
        </p:nvSpPr>
        <p:spPr>
          <a:xfrm>
            <a:off x="230896" y="4683474"/>
            <a:ext cx="669925" cy="414020"/>
          </a:xfrm>
          <a:custGeom>
            <a:avLst/>
            <a:gdLst/>
            <a:ahLst/>
            <a:cxnLst/>
            <a:rect l="l" t="t" r="r" b="b"/>
            <a:pathLst>
              <a:path w="669925" h="414020">
                <a:moveTo>
                  <a:pt x="267754" y="0"/>
                </a:moveTo>
                <a:lnTo>
                  <a:pt x="262801" y="3517"/>
                </a:lnTo>
                <a:lnTo>
                  <a:pt x="200736" y="217474"/>
                </a:lnTo>
                <a:lnTo>
                  <a:pt x="5270" y="217474"/>
                </a:lnTo>
                <a:lnTo>
                  <a:pt x="0" y="222745"/>
                </a:lnTo>
                <a:lnTo>
                  <a:pt x="0" y="235737"/>
                </a:lnTo>
                <a:lnTo>
                  <a:pt x="5270" y="241007"/>
                </a:lnTo>
                <a:lnTo>
                  <a:pt x="214820" y="241007"/>
                </a:lnTo>
                <a:lnTo>
                  <a:pt x="219430" y="237553"/>
                </a:lnTo>
                <a:lnTo>
                  <a:pt x="269582" y="64643"/>
                </a:lnTo>
                <a:lnTo>
                  <a:pt x="328218" y="409067"/>
                </a:lnTo>
                <a:lnTo>
                  <a:pt x="332727" y="413118"/>
                </a:lnTo>
                <a:lnTo>
                  <a:pt x="338912" y="413473"/>
                </a:lnTo>
                <a:lnTo>
                  <a:pt x="344081" y="413473"/>
                </a:lnTo>
                <a:lnTo>
                  <a:pt x="348691" y="410083"/>
                </a:lnTo>
                <a:lnTo>
                  <a:pt x="420027" y="171208"/>
                </a:lnTo>
                <a:lnTo>
                  <a:pt x="449364" y="238239"/>
                </a:lnTo>
                <a:lnTo>
                  <a:pt x="453593" y="241007"/>
                </a:lnTo>
                <a:lnTo>
                  <a:pt x="664362" y="241007"/>
                </a:lnTo>
                <a:lnTo>
                  <a:pt x="669632" y="235737"/>
                </a:lnTo>
                <a:lnTo>
                  <a:pt x="669632" y="222745"/>
                </a:lnTo>
                <a:lnTo>
                  <a:pt x="664362" y="217474"/>
                </a:lnTo>
                <a:lnTo>
                  <a:pt x="465975" y="217474"/>
                </a:lnTo>
                <a:lnTo>
                  <a:pt x="426745" y="127825"/>
                </a:lnTo>
                <a:lnTo>
                  <a:pt x="422135" y="125018"/>
                </a:lnTo>
                <a:lnTo>
                  <a:pt x="412292" y="125615"/>
                </a:lnTo>
                <a:lnTo>
                  <a:pt x="408076" y="128955"/>
                </a:lnTo>
                <a:lnTo>
                  <a:pt x="342061" y="350037"/>
                </a:lnTo>
                <a:lnTo>
                  <a:pt x="283260" y="4686"/>
                </a:lnTo>
                <a:lnTo>
                  <a:pt x="278726" y="635"/>
                </a:lnTo>
                <a:lnTo>
                  <a:pt x="267754" y="0"/>
                </a:lnTo>
                <a:close/>
              </a:path>
            </a:pathLst>
          </a:custGeom>
          <a:solidFill>
            <a:srgbClr val="00AAA6"/>
          </a:solidFill>
        </p:spPr>
        <p:txBody>
          <a:bodyPr wrap="square" lIns="0" tIns="0" rIns="0" bIns="0" rtlCol="0"/>
          <a:lstStyle/>
          <a:p>
            <a:endParaRPr dirty="0"/>
          </a:p>
        </p:txBody>
      </p:sp>
      <p:sp>
        <p:nvSpPr>
          <p:cNvPr id="19" name="bg object 19"/>
          <p:cNvSpPr/>
          <p:nvPr/>
        </p:nvSpPr>
        <p:spPr>
          <a:xfrm>
            <a:off x="0" y="3379969"/>
            <a:ext cx="457200" cy="326390"/>
          </a:xfrm>
          <a:custGeom>
            <a:avLst/>
            <a:gdLst/>
            <a:ahLst/>
            <a:cxnLst/>
            <a:rect l="l" t="t" r="r" b="b"/>
            <a:pathLst>
              <a:path w="457200" h="326389">
                <a:moveTo>
                  <a:pt x="125476" y="45377"/>
                </a:moveTo>
                <a:lnTo>
                  <a:pt x="107255" y="45377"/>
                </a:lnTo>
                <a:lnTo>
                  <a:pt x="159719" y="322757"/>
                </a:lnTo>
                <a:lnTo>
                  <a:pt x="163084" y="325755"/>
                </a:lnTo>
                <a:lnTo>
                  <a:pt x="167758" y="326047"/>
                </a:lnTo>
                <a:lnTo>
                  <a:pt x="171593" y="326047"/>
                </a:lnTo>
                <a:lnTo>
                  <a:pt x="175022" y="323596"/>
                </a:lnTo>
                <a:lnTo>
                  <a:pt x="188988" y="281508"/>
                </a:lnTo>
                <a:lnTo>
                  <a:pt x="170133" y="281508"/>
                </a:lnTo>
                <a:lnTo>
                  <a:pt x="125476" y="45377"/>
                </a:lnTo>
                <a:close/>
              </a:path>
              <a:path w="457200" h="326389">
                <a:moveTo>
                  <a:pt x="240198" y="98780"/>
                </a:moveTo>
                <a:lnTo>
                  <a:pt x="232934" y="99275"/>
                </a:lnTo>
                <a:lnTo>
                  <a:pt x="229810" y="101688"/>
                </a:lnTo>
                <a:lnTo>
                  <a:pt x="170133" y="281508"/>
                </a:lnTo>
                <a:lnTo>
                  <a:pt x="188988" y="281508"/>
                </a:lnTo>
                <a:lnTo>
                  <a:pt x="238713" y="131660"/>
                </a:lnTo>
                <a:lnTo>
                  <a:pt x="258625" y="131660"/>
                </a:lnTo>
                <a:lnTo>
                  <a:pt x="243615" y="100774"/>
                </a:lnTo>
                <a:lnTo>
                  <a:pt x="240198" y="98780"/>
                </a:lnTo>
                <a:close/>
              </a:path>
              <a:path w="457200" h="326389">
                <a:moveTo>
                  <a:pt x="105985" y="0"/>
                </a:moveTo>
                <a:lnTo>
                  <a:pt x="102264" y="2540"/>
                </a:lnTo>
                <a:lnTo>
                  <a:pt x="47679" y="171856"/>
                </a:lnTo>
                <a:lnTo>
                  <a:pt x="0" y="171856"/>
                </a:lnTo>
                <a:lnTo>
                  <a:pt x="0" y="189763"/>
                </a:lnTo>
                <a:lnTo>
                  <a:pt x="58093" y="189763"/>
                </a:lnTo>
                <a:lnTo>
                  <a:pt x="61522" y="187248"/>
                </a:lnTo>
                <a:lnTo>
                  <a:pt x="107255" y="45377"/>
                </a:lnTo>
                <a:lnTo>
                  <a:pt x="125476" y="45377"/>
                </a:lnTo>
                <a:lnTo>
                  <a:pt x="117555" y="3492"/>
                </a:lnTo>
                <a:lnTo>
                  <a:pt x="114164" y="508"/>
                </a:lnTo>
                <a:lnTo>
                  <a:pt x="105985" y="0"/>
                </a:lnTo>
                <a:close/>
              </a:path>
              <a:path w="457200" h="326389">
                <a:moveTo>
                  <a:pt x="258625" y="131660"/>
                </a:moveTo>
                <a:lnTo>
                  <a:pt x="238713" y="131660"/>
                </a:lnTo>
                <a:lnTo>
                  <a:pt x="266005" y="187794"/>
                </a:lnTo>
                <a:lnTo>
                  <a:pt x="269129" y="189763"/>
                </a:lnTo>
                <a:lnTo>
                  <a:pt x="452746" y="189763"/>
                </a:lnTo>
                <a:lnTo>
                  <a:pt x="456759" y="185750"/>
                </a:lnTo>
                <a:lnTo>
                  <a:pt x="456759" y="175869"/>
                </a:lnTo>
                <a:lnTo>
                  <a:pt x="452746" y="171856"/>
                </a:lnTo>
                <a:lnTo>
                  <a:pt x="278159" y="171856"/>
                </a:lnTo>
                <a:lnTo>
                  <a:pt x="258625" y="131660"/>
                </a:lnTo>
                <a:close/>
              </a:path>
            </a:pathLst>
          </a:custGeom>
          <a:solidFill>
            <a:srgbClr val="00AAA6"/>
          </a:solidFill>
        </p:spPr>
        <p:txBody>
          <a:bodyPr wrap="square" lIns="0" tIns="0" rIns="0" bIns="0" rtlCol="0"/>
          <a:lstStyle/>
          <a:p>
            <a:endParaRPr dirty="0"/>
          </a:p>
        </p:txBody>
      </p:sp>
      <p:sp>
        <p:nvSpPr>
          <p:cNvPr id="20" name="bg object 20"/>
          <p:cNvSpPr/>
          <p:nvPr/>
        </p:nvSpPr>
        <p:spPr>
          <a:xfrm>
            <a:off x="317600" y="2193500"/>
            <a:ext cx="381000" cy="237490"/>
          </a:xfrm>
          <a:custGeom>
            <a:avLst/>
            <a:gdLst/>
            <a:ahLst/>
            <a:cxnLst/>
            <a:rect l="l" t="t" r="r" b="b"/>
            <a:pathLst>
              <a:path w="381000" h="237489">
                <a:moveTo>
                  <a:pt x="145897" y="0"/>
                </a:moveTo>
                <a:lnTo>
                  <a:pt x="142201" y="2666"/>
                </a:lnTo>
                <a:lnTo>
                  <a:pt x="101727" y="142176"/>
                </a:lnTo>
                <a:lnTo>
                  <a:pt x="4013" y="142176"/>
                </a:lnTo>
                <a:lnTo>
                  <a:pt x="0" y="146176"/>
                </a:lnTo>
                <a:lnTo>
                  <a:pt x="0" y="156057"/>
                </a:lnTo>
                <a:lnTo>
                  <a:pt x="4013" y="160070"/>
                </a:lnTo>
                <a:lnTo>
                  <a:pt x="112433" y="160070"/>
                </a:lnTo>
                <a:lnTo>
                  <a:pt x="115938" y="157441"/>
                </a:lnTo>
                <a:lnTo>
                  <a:pt x="148005" y="46901"/>
                </a:lnTo>
                <a:lnTo>
                  <a:pt x="185013" y="233743"/>
                </a:lnTo>
                <a:lnTo>
                  <a:pt x="188290" y="236677"/>
                </a:lnTo>
                <a:lnTo>
                  <a:pt x="193014" y="237032"/>
                </a:lnTo>
                <a:lnTo>
                  <a:pt x="196710" y="237032"/>
                </a:lnTo>
                <a:lnTo>
                  <a:pt x="200063" y="234746"/>
                </a:lnTo>
                <a:lnTo>
                  <a:pt x="245313" y="114604"/>
                </a:lnTo>
                <a:lnTo>
                  <a:pt x="264274" y="157962"/>
                </a:lnTo>
                <a:lnTo>
                  <a:pt x="267500" y="160070"/>
                </a:lnTo>
                <a:lnTo>
                  <a:pt x="376669" y="160070"/>
                </a:lnTo>
                <a:lnTo>
                  <a:pt x="380669" y="156057"/>
                </a:lnTo>
                <a:lnTo>
                  <a:pt x="380669" y="146176"/>
                </a:lnTo>
                <a:lnTo>
                  <a:pt x="376669" y="142176"/>
                </a:lnTo>
                <a:lnTo>
                  <a:pt x="276910" y="142176"/>
                </a:lnTo>
                <a:lnTo>
                  <a:pt x="251434" y="83934"/>
                </a:lnTo>
                <a:lnTo>
                  <a:pt x="248107" y="81826"/>
                </a:lnTo>
                <a:lnTo>
                  <a:pt x="240817" y="82003"/>
                </a:lnTo>
                <a:lnTo>
                  <a:pt x="237591" y="84289"/>
                </a:lnTo>
                <a:lnTo>
                  <a:pt x="195694" y="195554"/>
                </a:lnTo>
                <a:lnTo>
                  <a:pt x="157619" y="3327"/>
                </a:lnTo>
                <a:lnTo>
                  <a:pt x="154152" y="368"/>
                </a:lnTo>
                <a:lnTo>
                  <a:pt x="145897" y="0"/>
                </a:lnTo>
                <a:close/>
              </a:path>
            </a:pathLst>
          </a:custGeom>
          <a:solidFill>
            <a:srgbClr val="00AAA6"/>
          </a:solidFill>
        </p:spPr>
        <p:txBody>
          <a:bodyPr wrap="square" lIns="0" tIns="0" rIns="0" bIns="0" rtlCol="0"/>
          <a:lstStyle/>
          <a:p>
            <a:endParaRPr dirty="0"/>
          </a:p>
        </p:txBody>
      </p:sp>
      <p:sp>
        <p:nvSpPr>
          <p:cNvPr id="21" name="bg object 21"/>
          <p:cNvSpPr/>
          <p:nvPr/>
        </p:nvSpPr>
        <p:spPr>
          <a:xfrm>
            <a:off x="1991318" y="1363877"/>
            <a:ext cx="381000" cy="237490"/>
          </a:xfrm>
          <a:custGeom>
            <a:avLst/>
            <a:gdLst/>
            <a:ahLst/>
            <a:cxnLst/>
            <a:rect l="l" t="t" r="r" b="b"/>
            <a:pathLst>
              <a:path w="381000" h="237490">
                <a:moveTo>
                  <a:pt x="145935" y="0"/>
                </a:moveTo>
                <a:lnTo>
                  <a:pt x="142201" y="2666"/>
                </a:lnTo>
                <a:lnTo>
                  <a:pt x="101727" y="142176"/>
                </a:lnTo>
                <a:lnTo>
                  <a:pt x="4013" y="142176"/>
                </a:lnTo>
                <a:lnTo>
                  <a:pt x="0" y="146176"/>
                </a:lnTo>
                <a:lnTo>
                  <a:pt x="0" y="156057"/>
                </a:lnTo>
                <a:lnTo>
                  <a:pt x="4013" y="160070"/>
                </a:lnTo>
                <a:lnTo>
                  <a:pt x="112433" y="160070"/>
                </a:lnTo>
                <a:lnTo>
                  <a:pt x="115938" y="157441"/>
                </a:lnTo>
                <a:lnTo>
                  <a:pt x="148005" y="46901"/>
                </a:lnTo>
                <a:lnTo>
                  <a:pt x="185013" y="233743"/>
                </a:lnTo>
                <a:lnTo>
                  <a:pt x="188290" y="236677"/>
                </a:lnTo>
                <a:lnTo>
                  <a:pt x="193014" y="237032"/>
                </a:lnTo>
                <a:lnTo>
                  <a:pt x="196710" y="237032"/>
                </a:lnTo>
                <a:lnTo>
                  <a:pt x="200063" y="234746"/>
                </a:lnTo>
                <a:lnTo>
                  <a:pt x="245313" y="114604"/>
                </a:lnTo>
                <a:lnTo>
                  <a:pt x="264274" y="157962"/>
                </a:lnTo>
                <a:lnTo>
                  <a:pt x="267500" y="160070"/>
                </a:lnTo>
                <a:lnTo>
                  <a:pt x="376669" y="160070"/>
                </a:lnTo>
                <a:lnTo>
                  <a:pt x="380682" y="156057"/>
                </a:lnTo>
                <a:lnTo>
                  <a:pt x="380682" y="146176"/>
                </a:lnTo>
                <a:lnTo>
                  <a:pt x="376669" y="142176"/>
                </a:lnTo>
                <a:lnTo>
                  <a:pt x="276910" y="142176"/>
                </a:lnTo>
                <a:lnTo>
                  <a:pt x="251434" y="83934"/>
                </a:lnTo>
                <a:lnTo>
                  <a:pt x="248094" y="81838"/>
                </a:lnTo>
                <a:lnTo>
                  <a:pt x="240817" y="82003"/>
                </a:lnTo>
                <a:lnTo>
                  <a:pt x="237591" y="84289"/>
                </a:lnTo>
                <a:lnTo>
                  <a:pt x="195694" y="195554"/>
                </a:lnTo>
                <a:lnTo>
                  <a:pt x="157619" y="3327"/>
                </a:lnTo>
                <a:lnTo>
                  <a:pt x="154152" y="368"/>
                </a:lnTo>
                <a:lnTo>
                  <a:pt x="145935" y="0"/>
                </a:lnTo>
                <a:close/>
              </a:path>
            </a:pathLst>
          </a:custGeom>
          <a:solidFill>
            <a:srgbClr val="00AAA6"/>
          </a:solidFill>
        </p:spPr>
        <p:txBody>
          <a:bodyPr wrap="square" lIns="0" tIns="0" rIns="0" bIns="0" rtlCol="0"/>
          <a:lstStyle/>
          <a:p>
            <a:endParaRPr dirty="0"/>
          </a:p>
        </p:txBody>
      </p:sp>
      <p:sp>
        <p:nvSpPr>
          <p:cNvPr id="22" name="bg object 22"/>
          <p:cNvSpPr/>
          <p:nvPr/>
        </p:nvSpPr>
        <p:spPr>
          <a:xfrm>
            <a:off x="2011622" y="2951561"/>
            <a:ext cx="464820" cy="208279"/>
          </a:xfrm>
          <a:custGeom>
            <a:avLst/>
            <a:gdLst/>
            <a:ahLst/>
            <a:cxnLst/>
            <a:rect l="l" t="t" r="r" b="b"/>
            <a:pathLst>
              <a:path w="464819" h="208280">
                <a:moveTo>
                  <a:pt x="177990" y="0"/>
                </a:moveTo>
                <a:lnTo>
                  <a:pt x="173761" y="2222"/>
                </a:lnTo>
                <a:lnTo>
                  <a:pt x="124231" y="125196"/>
                </a:lnTo>
                <a:lnTo>
                  <a:pt x="4635" y="125196"/>
                </a:lnTo>
                <a:lnTo>
                  <a:pt x="0" y="128536"/>
                </a:lnTo>
                <a:lnTo>
                  <a:pt x="0" y="136766"/>
                </a:lnTo>
                <a:lnTo>
                  <a:pt x="4635" y="140106"/>
                </a:lnTo>
                <a:lnTo>
                  <a:pt x="136626" y="140106"/>
                </a:lnTo>
                <a:lnTo>
                  <a:pt x="140677" y="137922"/>
                </a:lnTo>
                <a:lnTo>
                  <a:pt x="180479" y="39103"/>
                </a:lnTo>
                <a:lnTo>
                  <a:pt x="226136" y="205143"/>
                </a:lnTo>
                <a:lnTo>
                  <a:pt x="229933" y="207594"/>
                </a:lnTo>
                <a:lnTo>
                  <a:pt x="235407" y="207886"/>
                </a:lnTo>
                <a:lnTo>
                  <a:pt x="239687" y="207886"/>
                </a:lnTo>
                <a:lnTo>
                  <a:pt x="243573" y="205981"/>
                </a:lnTo>
                <a:lnTo>
                  <a:pt x="299313" y="99377"/>
                </a:lnTo>
                <a:lnTo>
                  <a:pt x="322986" y="138353"/>
                </a:lnTo>
                <a:lnTo>
                  <a:pt x="326720" y="140106"/>
                </a:lnTo>
                <a:lnTo>
                  <a:pt x="459638" y="140106"/>
                </a:lnTo>
                <a:lnTo>
                  <a:pt x="464273" y="136766"/>
                </a:lnTo>
                <a:lnTo>
                  <a:pt x="464273" y="128536"/>
                </a:lnTo>
                <a:lnTo>
                  <a:pt x="459638" y="125196"/>
                </a:lnTo>
                <a:lnTo>
                  <a:pt x="337604" y="125196"/>
                </a:lnTo>
                <a:lnTo>
                  <a:pt x="306387" y="73799"/>
                </a:lnTo>
                <a:lnTo>
                  <a:pt x="302526" y="72047"/>
                </a:lnTo>
                <a:lnTo>
                  <a:pt x="294106" y="72199"/>
                </a:lnTo>
                <a:lnTo>
                  <a:pt x="290385" y="74104"/>
                </a:lnTo>
                <a:lnTo>
                  <a:pt x="238506" y="173316"/>
                </a:lnTo>
                <a:lnTo>
                  <a:pt x="191604" y="2781"/>
                </a:lnTo>
                <a:lnTo>
                  <a:pt x="187604" y="304"/>
                </a:lnTo>
                <a:lnTo>
                  <a:pt x="177990" y="0"/>
                </a:lnTo>
                <a:close/>
              </a:path>
            </a:pathLst>
          </a:custGeom>
          <a:solidFill>
            <a:srgbClr val="00AAA6"/>
          </a:solidFill>
        </p:spPr>
        <p:txBody>
          <a:bodyPr wrap="square" lIns="0" tIns="0" rIns="0" bIns="0" rtlCol="0"/>
          <a:lstStyle/>
          <a:p>
            <a:endParaRPr dirty="0"/>
          </a:p>
        </p:txBody>
      </p:sp>
      <p:pic>
        <p:nvPicPr>
          <p:cNvPr id="23" name="bg object 23"/>
          <p:cNvPicPr/>
          <p:nvPr/>
        </p:nvPicPr>
        <p:blipFill>
          <a:blip r:embed="rId2" cstate="print"/>
          <a:stretch>
            <a:fillRect/>
          </a:stretch>
        </p:blipFill>
        <p:spPr>
          <a:xfrm>
            <a:off x="19438" y="1569313"/>
            <a:ext cx="91376" cy="77444"/>
          </a:xfrm>
          <a:prstGeom prst="rect">
            <a:avLst/>
          </a:prstGeom>
        </p:spPr>
      </p:pic>
      <p:pic>
        <p:nvPicPr>
          <p:cNvPr id="24" name="bg object 24"/>
          <p:cNvPicPr/>
          <p:nvPr/>
        </p:nvPicPr>
        <p:blipFill>
          <a:blip r:embed="rId2" cstate="print"/>
          <a:stretch>
            <a:fillRect/>
          </a:stretch>
        </p:blipFill>
        <p:spPr>
          <a:xfrm>
            <a:off x="156081" y="1569313"/>
            <a:ext cx="91376" cy="77444"/>
          </a:xfrm>
          <a:prstGeom prst="rect">
            <a:avLst/>
          </a:prstGeom>
        </p:spPr>
      </p:pic>
      <p:sp>
        <p:nvSpPr>
          <p:cNvPr id="25" name="bg object 25"/>
          <p:cNvSpPr/>
          <p:nvPr/>
        </p:nvSpPr>
        <p:spPr>
          <a:xfrm>
            <a:off x="1566164" y="3795394"/>
            <a:ext cx="629920" cy="673100"/>
          </a:xfrm>
          <a:custGeom>
            <a:avLst/>
            <a:gdLst/>
            <a:ahLst/>
            <a:cxnLst/>
            <a:rect l="l" t="t" r="r" b="b"/>
            <a:pathLst>
              <a:path w="629919" h="673100">
                <a:moveTo>
                  <a:pt x="146900" y="494309"/>
                </a:moveTo>
                <a:lnTo>
                  <a:pt x="83934" y="494309"/>
                </a:lnTo>
                <a:lnTo>
                  <a:pt x="83934" y="515289"/>
                </a:lnTo>
                <a:lnTo>
                  <a:pt x="146900" y="515289"/>
                </a:lnTo>
                <a:lnTo>
                  <a:pt x="146900" y="494309"/>
                </a:lnTo>
                <a:close/>
              </a:path>
              <a:path w="629919" h="673100">
                <a:moveTo>
                  <a:pt x="146913" y="536295"/>
                </a:moveTo>
                <a:lnTo>
                  <a:pt x="83947" y="536295"/>
                </a:lnTo>
                <a:lnTo>
                  <a:pt x="83947" y="557263"/>
                </a:lnTo>
                <a:lnTo>
                  <a:pt x="146913" y="557263"/>
                </a:lnTo>
                <a:lnTo>
                  <a:pt x="146913" y="536295"/>
                </a:lnTo>
                <a:close/>
              </a:path>
              <a:path w="629919" h="673100">
                <a:moveTo>
                  <a:pt x="256082" y="578256"/>
                </a:moveTo>
                <a:lnTo>
                  <a:pt x="88188" y="578256"/>
                </a:lnTo>
                <a:lnTo>
                  <a:pt x="88188" y="599236"/>
                </a:lnTo>
                <a:lnTo>
                  <a:pt x="256082" y="599236"/>
                </a:lnTo>
                <a:lnTo>
                  <a:pt x="256082" y="578256"/>
                </a:lnTo>
                <a:close/>
              </a:path>
              <a:path w="629919" h="673100">
                <a:moveTo>
                  <a:pt x="398729" y="127050"/>
                </a:moveTo>
                <a:lnTo>
                  <a:pt x="335775" y="127050"/>
                </a:lnTo>
                <a:lnTo>
                  <a:pt x="335775" y="148031"/>
                </a:lnTo>
                <a:lnTo>
                  <a:pt x="398729" y="148031"/>
                </a:lnTo>
                <a:lnTo>
                  <a:pt x="398729" y="127050"/>
                </a:lnTo>
                <a:close/>
              </a:path>
              <a:path w="629919" h="673100">
                <a:moveTo>
                  <a:pt x="398741" y="85077"/>
                </a:moveTo>
                <a:lnTo>
                  <a:pt x="335775" y="85077"/>
                </a:lnTo>
                <a:lnTo>
                  <a:pt x="335775" y="106057"/>
                </a:lnTo>
                <a:lnTo>
                  <a:pt x="398741" y="106057"/>
                </a:lnTo>
                <a:lnTo>
                  <a:pt x="398741" y="85077"/>
                </a:lnTo>
                <a:close/>
              </a:path>
              <a:path w="629919" h="673100">
                <a:moveTo>
                  <a:pt x="587603" y="336918"/>
                </a:moveTo>
                <a:lnTo>
                  <a:pt x="295681" y="336918"/>
                </a:lnTo>
                <a:lnTo>
                  <a:pt x="274802" y="441286"/>
                </a:lnTo>
                <a:lnTo>
                  <a:pt x="274129" y="441845"/>
                </a:lnTo>
                <a:lnTo>
                  <a:pt x="272199" y="441845"/>
                </a:lnTo>
                <a:lnTo>
                  <a:pt x="271500" y="441223"/>
                </a:lnTo>
                <a:lnTo>
                  <a:pt x="242582" y="209829"/>
                </a:lnTo>
                <a:lnTo>
                  <a:pt x="240080" y="201968"/>
                </a:lnTo>
                <a:lnTo>
                  <a:pt x="235089" y="195694"/>
                </a:lnTo>
                <a:lnTo>
                  <a:pt x="228244" y="191528"/>
                </a:lnTo>
                <a:lnTo>
                  <a:pt x="220129" y="190017"/>
                </a:lnTo>
                <a:lnTo>
                  <a:pt x="212217" y="191439"/>
                </a:lnTo>
                <a:lnTo>
                  <a:pt x="205498" y="195364"/>
                </a:lnTo>
                <a:lnTo>
                  <a:pt x="200520" y="201345"/>
                </a:lnTo>
                <a:lnTo>
                  <a:pt x="197815" y="208915"/>
                </a:lnTo>
                <a:lnTo>
                  <a:pt x="169583" y="378307"/>
                </a:lnTo>
                <a:lnTo>
                  <a:pt x="168897" y="378879"/>
                </a:lnTo>
                <a:lnTo>
                  <a:pt x="166103" y="378879"/>
                </a:lnTo>
                <a:lnTo>
                  <a:pt x="165455" y="378371"/>
                </a:lnTo>
                <a:lnTo>
                  <a:pt x="155092" y="336918"/>
                </a:lnTo>
                <a:lnTo>
                  <a:pt x="83934" y="336918"/>
                </a:lnTo>
                <a:lnTo>
                  <a:pt x="83934" y="357898"/>
                </a:lnTo>
                <a:lnTo>
                  <a:pt x="138709" y="357898"/>
                </a:lnTo>
                <a:lnTo>
                  <a:pt x="144907" y="382739"/>
                </a:lnTo>
                <a:lnTo>
                  <a:pt x="147942" y="389674"/>
                </a:lnTo>
                <a:lnTo>
                  <a:pt x="152933" y="395084"/>
                </a:lnTo>
                <a:lnTo>
                  <a:pt x="159397" y="398614"/>
                </a:lnTo>
                <a:lnTo>
                  <a:pt x="166865" y="399859"/>
                </a:lnTo>
                <a:lnTo>
                  <a:pt x="168097" y="399859"/>
                </a:lnTo>
                <a:lnTo>
                  <a:pt x="218643" y="211582"/>
                </a:lnTo>
                <a:lnTo>
                  <a:pt x="219329" y="210997"/>
                </a:lnTo>
                <a:lnTo>
                  <a:pt x="220954" y="210997"/>
                </a:lnTo>
                <a:lnTo>
                  <a:pt x="221653" y="211620"/>
                </a:lnTo>
                <a:lnTo>
                  <a:pt x="250571" y="443014"/>
                </a:lnTo>
                <a:lnTo>
                  <a:pt x="253072" y="450875"/>
                </a:lnTo>
                <a:lnTo>
                  <a:pt x="258064" y="457161"/>
                </a:lnTo>
                <a:lnTo>
                  <a:pt x="264922" y="461327"/>
                </a:lnTo>
                <a:lnTo>
                  <a:pt x="273024" y="462826"/>
                </a:lnTo>
                <a:lnTo>
                  <a:pt x="281063" y="461467"/>
                </a:lnTo>
                <a:lnTo>
                  <a:pt x="287693" y="457695"/>
                </a:lnTo>
                <a:lnTo>
                  <a:pt x="292696" y="451929"/>
                </a:lnTo>
                <a:lnTo>
                  <a:pt x="295541" y="444639"/>
                </a:lnTo>
                <a:lnTo>
                  <a:pt x="312889" y="357898"/>
                </a:lnTo>
                <a:lnTo>
                  <a:pt x="587603" y="357898"/>
                </a:lnTo>
                <a:lnTo>
                  <a:pt x="587603" y="336918"/>
                </a:lnTo>
                <a:close/>
              </a:path>
              <a:path w="629919" h="673100">
                <a:moveTo>
                  <a:pt x="587743" y="424535"/>
                </a:moveTo>
                <a:lnTo>
                  <a:pt x="566762" y="415213"/>
                </a:lnTo>
                <a:lnTo>
                  <a:pt x="566762" y="438175"/>
                </a:lnTo>
                <a:lnTo>
                  <a:pt x="566762" y="504799"/>
                </a:lnTo>
                <a:lnTo>
                  <a:pt x="566762" y="525780"/>
                </a:lnTo>
                <a:lnTo>
                  <a:pt x="566762" y="536282"/>
                </a:lnTo>
                <a:lnTo>
                  <a:pt x="564908" y="553758"/>
                </a:lnTo>
                <a:lnTo>
                  <a:pt x="559473" y="570268"/>
                </a:lnTo>
                <a:lnTo>
                  <a:pt x="550735" y="585304"/>
                </a:lnTo>
                <a:lnTo>
                  <a:pt x="538911" y="598297"/>
                </a:lnTo>
                <a:lnTo>
                  <a:pt x="482815" y="648157"/>
                </a:lnTo>
                <a:lnTo>
                  <a:pt x="482815" y="525780"/>
                </a:lnTo>
                <a:lnTo>
                  <a:pt x="566762" y="525780"/>
                </a:lnTo>
                <a:lnTo>
                  <a:pt x="566762" y="504799"/>
                </a:lnTo>
                <a:lnTo>
                  <a:pt x="482815" y="504799"/>
                </a:lnTo>
                <a:lnTo>
                  <a:pt x="482815" y="400862"/>
                </a:lnTo>
                <a:lnTo>
                  <a:pt x="566762" y="438175"/>
                </a:lnTo>
                <a:lnTo>
                  <a:pt x="566762" y="415213"/>
                </a:lnTo>
                <a:lnTo>
                  <a:pt x="534479" y="400862"/>
                </a:lnTo>
                <a:lnTo>
                  <a:pt x="485051" y="378891"/>
                </a:lnTo>
                <a:lnTo>
                  <a:pt x="461835" y="378891"/>
                </a:lnTo>
                <a:lnTo>
                  <a:pt x="461835" y="400862"/>
                </a:lnTo>
                <a:lnTo>
                  <a:pt x="461835" y="504799"/>
                </a:lnTo>
                <a:lnTo>
                  <a:pt x="461835" y="525780"/>
                </a:lnTo>
                <a:lnTo>
                  <a:pt x="461835" y="648157"/>
                </a:lnTo>
                <a:lnTo>
                  <a:pt x="405739" y="598297"/>
                </a:lnTo>
                <a:lnTo>
                  <a:pt x="393915" y="585304"/>
                </a:lnTo>
                <a:lnTo>
                  <a:pt x="385178" y="570268"/>
                </a:lnTo>
                <a:lnTo>
                  <a:pt x="379755" y="553758"/>
                </a:lnTo>
                <a:lnTo>
                  <a:pt x="377888" y="536282"/>
                </a:lnTo>
                <a:lnTo>
                  <a:pt x="377888" y="525780"/>
                </a:lnTo>
                <a:lnTo>
                  <a:pt x="461835" y="525780"/>
                </a:lnTo>
                <a:lnTo>
                  <a:pt x="461835" y="504799"/>
                </a:lnTo>
                <a:lnTo>
                  <a:pt x="377888" y="504799"/>
                </a:lnTo>
                <a:lnTo>
                  <a:pt x="377888" y="438175"/>
                </a:lnTo>
                <a:lnTo>
                  <a:pt x="461835" y="400862"/>
                </a:lnTo>
                <a:lnTo>
                  <a:pt x="461835" y="378891"/>
                </a:lnTo>
                <a:lnTo>
                  <a:pt x="459600" y="378891"/>
                </a:lnTo>
                <a:lnTo>
                  <a:pt x="356908" y="424535"/>
                </a:lnTo>
                <a:lnTo>
                  <a:pt x="356908" y="536282"/>
                </a:lnTo>
                <a:lnTo>
                  <a:pt x="359244" y="558165"/>
                </a:lnTo>
                <a:lnTo>
                  <a:pt x="366039" y="578866"/>
                </a:lnTo>
                <a:lnTo>
                  <a:pt x="376986" y="597700"/>
                </a:lnTo>
                <a:lnTo>
                  <a:pt x="391795" y="613968"/>
                </a:lnTo>
                <a:lnTo>
                  <a:pt x="432968" y="650570"/>
                </a:lnTo>
                <a:lnTo>
                  <a:pt x="20980" y="650570"/>
                </a:lnTo>
                <a:lnTo>
                  <a:pt x="20980" y="170281"/>
                </a:lnTo>
                <a:lnTo>
                  <a:pt x="24053" y="162890"/>
                </a:lnTo>
                <a:lnTo>
                  <a:pt x="29121" y="157302"/>
                </a:lnTo>
                <a:lnTo>
                  <a:pt x="31369" y="155041"/>
                </a:lnTo>
                <a:lnTo>
                  <a:pt x="36957" y="149987"/>
                </a:lnTo>
                <a:lnTo>
                  <a:pt x="44348" y="146913"/>
                </a:lnTo>
                <a:lnTo>
                  <a:pt x="146888" y="146913"/>
                </a:lnTo>
                <a:lnTo>
                  <a:pt x="146888" y="125933"/>
                </a:lnTo>
                <a:lnTo>
                  <a:pt x="146888" y="60502"/>
                </a:lnTo>
                <a:lnTo>
                  <a:pt x="146888" y="52463"/>
                </a:lnTo>
                <a:lnTo>
                  <a:pt x="149364" y="40233"/>
                </a:lnTo>
                <a:lnTo>
                  <a:pt x="156121" y="30226"/>
                </a:lnTo>
                <a:lnTo>
                  <a:pt x="166141" y="23469"/>
                </a:lnTo>
                <a:lnTo>
                  <a:pt x="178371" y="20993"/>
                </a:lnTo>
                <a:lnTo>
                  <a:pt x="461683" y="20993"/>
                </a:lnTo>
                <a:lnTo>
                  <a:pt x="461683" y="317080"/>
                </a:lnTo>
                <a:lnTo>
                  <a:pt x="482663" y="317080"/>
                </a:lnTo>
                <a:lnTo>
                  <a:pt x="482663" y="20993"/>
                </a:lnTo>
                <a:lnTo>
                  <a:pt x="482663" y="0"/>
                </a:lnTo>
                <a:lnTo>
                  <a:pt x="178371" y="0"/>
                </a:lnTo>
                <a:lnTo>
                  <a:pt x="167233" y="1193"/>
                </a:lnTo>
                <a:lnTo>
                  <a:pt x="156908" y="4610"/>
                </a:lnTo>
                <a:lnTo>
                  <a:pt x="147650" y="9982"/>
                </a:lnTo>
                <a:lnTo>
                  <a:pt x="139712" y="17056"/>
                </a:lnTo>
                <a:lnTo>
                  <a:pt x="125907" y="30822"/>
                </a:lnTo>
                <a:lnTo>
                  <a:pt x="125907" y="60502"/>
                </a:lnTo>
                <a:lnTo>
                  <a:pt x="125907" y="125933"/>
                </a:lnTo>
                <a:lnTo>
                  <a:pt x="60490" y="125933"/>
                </a:lnTo>
                <a:lnTo>
                  <a:pt x="125907" y="60502"/>
                </a:lnTo>
                <a:lnTo>
                  <a:pt x="125907" y="30822"/>
                </a:lnTo>
                <a:lnTo>
                  <a:pt x="16344" y="140385"/>
                </a:lnTo>
                <a:lnTo>
                  <a:pt x="15074" y="141630"/>
                </a:lnTo>
                <a:lnTo>
                  <a:pt x="13779" y="142951"/>
                </a:lnTo>
                <a:lnTo>
                  <a:pt x="8026" y="150533"/>
                </a:lnTo>
                <a:lnTo>
                  <a:pt x="3683" y="159080"/>
                </a:lnTo>
                <a:lnTo>
                  <a:pt x="952" y="168427"/>
                </a:lnTo>
                <a:lnTo>
                  <a:pt x="0" y="178396"/>
                </a:lnTo>
                <a:lnTo>
                  <a:pt x="0" y="671563"/>
                </a:lnTo>
                <a:lnTo>
                  <a:pt x="456565" y="671563"/>
                </a:lnTo>
                <a:lnTo>
                  <a:pt x="457847" y="672693"/>
                </a:lnTo>
                <a:lnTo>
                  <a:pt x="486816" y="672693"/>
                </a:lnTo>
                <a:lnTo>
                  <a:pt x="511695" y="650570"/>
                </a:lnTo>
                <a:lnTo>
                  <a:pt x="514413" y="648157"/>
                </a:lnTo>
                <a:lnTo>
                  <a:pt x="552856" y="613968"/>
                </a:lnTo>
                <a:lnTo>
                  <a:pt x="578612" y="578866"/>
                </a:lnTo>
                <a:lnTo>
                  <a:pt x="587743" y="536282"/>
                </a:lnTo>
                <a:lnTo>
                  <a:pt x="587743" y="525780"/>
                </a:lnTo>
                <a:lnTo>
                  <a:pt x="587743" y="504799"/>
                </a:lnTo>
                <a:lnTo>
                  <a:pt x="587743" y="424535"/>
                </a:lnTo>
                <a:close/>
              </a:path>
              <a:path w="629919" h="673100">
                <a:moveTo>
                  <a:pt x="629564" y="336931"/>
                </a:moveTo>
                <a:lnTo>
                  <a:pt x="608584" y="336931"/>
                </a:lnTo>
                <a:lnTo>
                  <a:pt x="608584" y="357898"/>
                </a:lnTo>
                <a:lnTo>
                  <a:pt x="629564" y="357898"/>
                </a:lnTo>
                <a:lnTo>
                  <a:pt x="629564" y="336931"/>
                </a:lnTo>
                <a:close/>
              </a:path>
            </a:pathLst>
          </a:custGeom>
          <a:solidFill>
            <a:srgbClr val="00AAA6"/>
          </a:solidFill>
        </p:spPr>
        <p:txBody>
          <a:bodyPr wrap="square" lIns="0" tIns="0" rIns="0" bIns="0" rtlCol="0"/>
          <a:lstStyle/>
          <a:p>
            <a:endParaRPr dirty="0"/>
          </a:p>
        </p:txBody>
      </p:sp>
      <p:sp>
        <p:nvSpPr>
          <p:cNvPr id="26" name="bg object 26"/>
          <p:cNvSpPr/>
          <p:nvPr/>
        </p:nvSpPr>
        <p:spPr>
          <a:xfrm>
            <a:off x="1186180" y="2097976"/>
            <a:ext cx="732790" cy="751840"/>
          </a:xfrm>
          <a:custGeom>
            <a:avLst/>
            <a:gdLst/>
            <a:ahLst/>
            <a:cxnLst/>
            <a:rect l="l" t="t" r="r" b="b"/>
            <a:pathLst>
              <a:path w="732789" h="751839">
                <a:moveTo>
                  <a:pt x="697230" y="330225"/>
                </a:moveTo>
                <a:lnTo>
                  <a:pt x="696290" y="318211"/>
                </a:lnTo>
                <a:lnTo>
                  <a:pt x="693153" y="278053"/>
                </a:lnTo>
                <a:lnTo>
                  <a:pt x="681151" y="227888"/>
                </a:lnTo>
                <a:lnTo>
                  <a:pt x="672960" y="208127"/>
                </a:lnTo>
                <a:lnTo>
                  <a:pt x="672960" y="318211"/>
                </a:lnTo>
                <a:lnTo>
                  <a:pt x="571004" y="318211"/>
                </a:lnTo>
                <a:lnTo>
                  <a:pt x="569328" y="285826"/>
                </a:lnTo>
                <a:lnTo>
                  <a:pt x="565759" y="254165"/>
                </a:lnTo>
                <a:lnTo>
                  <a:pt x="560349" y="223405"/>
                </a:lnTo>
                <a:lnTo>
                  <a:pt x="553135" y="193725"/>
                </a:lnTo>
                <a:lnTo>
                  <a:pt x="641057" y="193725"/>
                </a:lnTo>
                <a:lnTo>
                  <a:pt x="653757" y="222834"/>
                </a:lnTo>
                <a:lnTo>
                  <a:pt x="663435" y="253415"/>
                </a:lnTo>
                <a:lnTo>
                  <a:pt x="669899" y="285267"/>
                </a:lnTo>
                <a:lnTo>
                  <a:pt x="672960" y="318211"/>
                </a:lnTo>
                <a:lnTo>
                  <a:pt x="672960" y="208127"/>
                </a:lnTo>
                <a:lnTo>
                  <a:pt x="666991" y="193725"/>
                </a:lnTo>
                <a:lnTo>
                  <a:pt x="661504" y="180454"/>
                </a:lnTo>
                <a:lnTo>
                  <a:pt x="654913" y="169710"/>
                </a:lnTo>
                <a:lnTo>
                  <a:pt x="634517" y="136486"/>
                </a:lnTo>
                <a:lnTo>
                  <a:pt x="627659" y="128473"/>
                </a:lnTo>
                <a:lnTo>
                  <a:pt x="627659" y="169710"/>
                </a:lnTo>
                <a:lnTo>
                  <a:pt x="546976" y="169710"/>
                </a:lnTo>
                <a:lnTo>
                  <a:pt x="546976" y="318211"/>
                </a:lnTo>
                <a:lnTo>
                  <a:pt x="379006" y="318211"/>
                </a:lnTo>
                <a:lnTo>
                  <a:pt x="379006" y="193725"/>
                </a:lnTo>
                <a:lnTo>
                  <a:pt x="528167" y="193725"/>
                </a:lnTo>
                <a:lnTo>
                  <a:pt x="541362" y="253415"/>
                </a:lnTo>
                <a:lnTo>
                  <a:pt x="546976" y="318211"/>
                </a:lnTo>
                <a:lnTo>
                  <a:pt x="546976" y="169710"/>
                </a:lnTo>
                <a:lnTo>
                  <a:pt x="545693" y="169710"/>
                </a:lnTo>
                <a:lnTo>
                  <a:pt x="538734" y="150888"/>
                </a:lnTo>
                <a:lnTo>
                  <a:pt x="530974" y="132791"/>
                </a:lnTo>
                <a:lnTo>
                  <a:pt x="522439" y="115481"/>
                </a:lnTo>
                <a:lnTo>
                  <a:pt x="520230" y="111569"/>
                </a:lnTo>
                <a:lnTo>
                  <a:pt x="520230" y="169710"/>
                </a:lnTo>
                <a:lnTo>
                  <a:pt x="379006" y="169710"/>
                </a:lnTo>
                <a:lnTo>
                  <a:pt x="379006" y="24701"/>
                </a:lnTo>
                <a:lnTo>
                  <a:pt x="410311" y="33045"/>
                </a:lnTo>
                <a:lnTo>
                  <a:pt x="467677" y="76809"/>
                </a:lnTo>
                <a:lnTo>
                  <a:pt x="492582" y="111417"/>
                </a:lnTo>
                <a:lnTo>
                  <a:pt x="514172" y="154254"/>
                </a:lnTo>
                <a:lnTo>
                  <a:pt x="520230" y="169710"/>
                </a:lnTo>
                <a:lnTo>
                  <a:pt x="520230" y="111569"/>
                </a:lnTo>
                <a:lnTo>
                  <a:pt x="490397" y="66522"/>
                </a:lnTo>
                <a:lnTo>
                  <a:pt x="465277" y="40182"/>
                </a:lnTo>
                <a:lnTo>
                  <a:pt x="514096" y="61722"/>
                </a:lnTo>
                <a:lnTo>
                  <a:pt x="558025" y="91084"/>
                </a:lnTo>
                <a:lnTo>
                  <a:pt x="596176" y="127381"/>
                </a:lnTo>
                <a:lnTo>
                  <a:pt x="627659" y="169710"/>
                </a:lnTo>
                <a:lnTo>
                  <a:pt x="627659" y="128473"/>
                </a:lnTo>
                <a:lnTo>
                  <a:pt x="600506" y="96710"/>
                </a:lnTo>
                <a:lnTo>
                  <a:pt x="560730" y="62712"/>
                </a:lnTo>
                <a:lnTo>
                  <a:pt x="524040" y="40182"/>
                </a:lnTo>
                <a:lnTo>
                  <a:pt x="469328" y="16090"/>
                </a:lnTo>
                <a:lnTo>
                  <a:pt x="419163" y="4076"/>
                </a:lnTo>
                <a:lnTo>
                  <a:pt x="367004" y="0"/>
                </a:lnTo>
                <a:lnTo>
                  <a:pt x="354990" y="939"/>
                </a:lnTo>
                <a:lnTo>
                  <a:pt x="354990" y="24701"/>
                </a:lnTo>
                <a:lnTo>
                  <a:pt x="354990" y="169710"/>
                </a:lnTo>
                <a:lnTo>
                  <a:pt x="354990" y="193725"/>
                </a:lnTo>
                <a:lnTo>
                  <a:pt x="354990" y="318211"/>
                </a:lnTo>
                <a:lnTo>
                  <a:pt x="187020" y="318211"/>
                </a:lnTo>
                <a:lnTo>
                  <a:pt x="192506" y="254165"/>
                </a:lnTo>
                <a:lnTo>
                  <a:pt x="205841" y="193725"/>
                </a:lnTo>
                <a:lnTo>
                  <a:pt x="354990" y="193725"/>
                </a:lnTo>
                <a:lnTo>
                  <a:pt x="354990" y="169710"/>
                </a:lnTo>
                <a:lnTo>
                  <a:pt x="213779" y="169710"/>
                </a:lnTo>
                <a:lnTo>
                  <a:pt x="219824" y="154254"/>
                </a:lnTo>
                <a:lnTo>
                  <a:pt x="241427" y="111417"/>
                </a:lnTo>
                <a:lnTo>
                  <a:pt x="266319" y="76809"/>
                </a:lnTo>
                <a:lnTo>
                  <a:pt x="293941" y="50546"/>
                </a:lnTo>
                <a:lnTo>
                  <a:pt x="354990" y="24701"/>
                </a:lnTo>
                <a:lnTo>
                  <a:pt x="354990" y="939"/>
                </a:lnTo>
                <a:lnTo>
                  <a:pt x="314833" y="4076"/>
                </a:lnTo>
                <a:lnTo>
                  <a:pt x="268732" y="15125"/>
                </a:lnTo>
                <a:lnTo>
                  <a:pt x="268732" y="40182"/>
                </a:lnTo>
                <a:lnTo>
                  <a:pt x="255892" y="52565"/>
                </a:lnTo>
                <a:lnTo>
                  <a:pt x="220865" y="98996"/>
                </a:lnTo>
                <a:lnTo>
                  <a:pt x="203022" y="132791"/>
                </a:lnTo>
                <a:lnTo>
                  <a:pt x="188302" y="169710"/>
                </a:lnTo>
                <a:lnTo>
                  <a:pt x="180873" y="169710"/>
                </a:lnTo>
                <a:lnTo>
                  <a:pt x="180873" y="193725"/>
                </a:lnTo>
                <a:lnTo>
                  <a:pt x="173647" y="223405"/>
                </a:lnTo>
                <a:lnTo>
                  <a:pt x="168236" y="254165"/>
                </a:lnTo>
                <a:lnTo>
                  <a:pt x="164680" y="285826"/>
                </a:lnTo>
                <a:lnTo>
                  <a:pt x="163004" y="318211"/>
                </a:lnTo>
                <a:lnTo>
                  <a:pt x="61048" y="318211"/>
                </a:lnTo>
                <a:lnTo>
                  <a:pt x="64096" y="285267"/>
                </a:lnTo>
                <a:lnTo>
                  <a:pt x="70561" y="253415"/>
                </a:lnTo>
                <a:lnTo>
                  <a:pt x="80238" y="222834"/>
                </a:lnTo>
                <a:lnTo>
                  <a:pt x="92951" y="193725"/>
                </a:lnTo>
                <a:lnTo>
                  <a:pt x="180873" y="193725"/>
                </a:lnTo>
                <a:lnTo>
                  <a:pt x="180873" y="169710"/>
                </a:lnTo>
                <a:lnTo>
                  <a:pt x="106337" y="169710"/>
                </a:lnTo>
                <a:lnTo>
                  <a:pt x="137820" y="127381"/>
                </a:lnTo>
                <a:lnTo>
                  <a:pt x="175971" y="91084"/>
                </a:lnTo>
                <a:lnTo>
                  <a:pt x="219900" y="61722"/>
                </a:lnTo>
                <a:lnTo>
                  <a:pt x="268732" y="40182"/>
                </a:lnTo>
                <a:lnTo>
                  <a:pt x="268732" y="15125"/>
                </a:lnTo>
                <a:lnTo>
                  <a:pt x="217233" y="35725"/>
                </a:lnTo>
                <a:lnTo>
                  <a:pt x="173266" y="62712"/>
                </a:lnTo>
                <a:lnTo>
                  <a:pt x="133502" y="96710"/>
                </a:lnTo>
                <a:lnTo>
                  <a:pt x="99479" y="136486"/>
                </a:lnTo>
                <a:lnTo>
                  <a:pt x="72504" y="180454"/>
                </a:lnTo>
                <a:lnTo>
                  <a:pt x="52857" y="227888"/>
                </a:lnTo>
                <a:lnTo>
                  <a:pt x="40843" y="278053"/>
                </a:lnTo>
                <a:lnTo>
                  <a:pt x="36779" y="330225"/>
                </a:lnTo>
                <a:lnTo>
                  <a:pt x="37871" y="357187"/>
                </a:lnTo>
                <a:lnTo>
                  <a:pt x="46634" y="410248"/>
                </a:lnTo>
                <a:lnTo>
                  <a:pt x="63220" y="445795"/>
                </a:lnTo>
                <a:lnTo>
                  <a:pt x="75780" y="441528"/>
                </a:lnTo>
                <a:lnTo>
                  <a:pt x="79133" y="434708"/>
                </a:lnTo>
                <a:lnTo>
                  <a:pt x="77012" y="428434"/>
                </a:lnTo>
                <a:lnTo>
                  <a:pt x="70675" y="407314"/>
                </a:lnTo>
                <a:lnTo>
                  <a:pt x="65900" y="385876"/>
                </a:lnTo>
                <a:lnTo>
                  <a:pt x="62674" y="364159"/>
                </a:lnTo>
                <a:lnTo>
                  <a:pt x="61023" y="342226"/>
                </a:lnTo>
                <a:lnTo>
                  <a:pt x="162864" y="342226"/>
                </a:lnTo>
                <a:lnTo>
                  <a:pt x="162864" y="366242"/>
                </a:lnTo>
                <a:lnTo>
                  <a:pt x="186880" y="366242"/>
                </a:lnTo>
                <a:lnTo>
                  <a:pt x="186880" y="342226"/>
                </a:lnTo>
                <a:lnTo>
                  <a:pt x="354990" y="342226"/>
                </a:lnTo>
                <a:lnTo>
                  <a:pt x="354990" y="366242"/>
                </a:lnTo>
                <a:lnTo>
                  <a:pt x="379006" y="366242"/>
                </a:lnTo>
                <a:lnTo>
                  <a:pt x="379006" y="342226"/>
                </a:lnTo>
                <a:lnTo>
                  <a:pt x="547128" y="342226"/>
                </a:lnTo>
                <a:lnTo>
                  <a:pt x="547128" y="366242"/>
                </a:lnTo>
                <a:lnTo>
                  <a:pt x="571144" y="366242"/>
                </a:lnTo>
                <a:lnTo>
                  <a:pt x="571144" y="342226"/>
                </a:lnTo>
                <a:lnTo>
                  <a:pt x="672973" y="342226"/>
                </a:lnTo>
                <a:lnTo>
                  <a:pt x="668108" y="385876"/>
                </a:lnTo>
                <a:lnTo>
                  <a:pt x="656996" y="428434"/>
                </a:lnTo>
                <a:lnTo>
                  <a:pt x="654862" y="434708"/>
                </a:lnTo>
                <a:lnTo>
                  <a:pt x="658228" y="441528"/>
                </a:lnTo>
                <a:lnTo>
                  <a:pt x="665784" y="444093"/>
                </a:lnTo>
                <a:lnTo>
                  <a:pt x="667092" y="444296"/>
                </a:lnTo>
                <a:lnTo>
                  <a:pt x="673379" y="444296"/>
                </a:lnTo>
                <a:lnTo>
                  <a:pt x="692835" y="383895"/>
                </a:lnTo>
                <a:lnTo>
                  <a:pt x="696734" y="342226"/>
                </a:lnTo>
                <a:lnTo>
                  <a:pt x="697230" y="330225"/>
                </a:lnTo>
                <a:close/>
              </a:path>
              <a:path w="732789" h="751839">
                <a:moveTo>
                  <a:pt x="732497" y="705751"/>
                </a:moveTo>
                <a:lnTo>
                  <a:pt x="729208" y="682891"/>
                </a:lnTo>
                <a:lnTo>
                  <a:pt x="719836" y="663841"/>
                </a:lnTo>
                <a:lnTo>
                  <a:pt x="705180" y="647331"/>
                </a:lnTo>
                <a:lnTo>
                  <a:pt x="685990" y="634631"/>
                </a:lnTo>
                <a:lnTo>
                  <a:pt x="685495" y="634631"/>
                </a:lnTo>
                <a:lnTo>
                  <a:pt x="606234" y="606691"/>
                </a:lnTo>
                <a:lnTo>
                  <a:pt x="603021" y="602881"/>
                </a:lnTo>
                <a:lnTo>
                  <a:pt x="603021" y="600341"/>
                </a:lnTo>
                <a:lnTo>
                  <a:pt x="603021" y="585101"/>
                </a:lnTo>
                <a:lnTo>
                  <a:pt x="606806" y="580021"/>
                </a:lnTo>
                <a:lnTo>
                  <a:pt x="611543" y="573671"/>
                </a:lnTo>
                <a:lnTo>
                  <a:pt x="618020" y="562241"/>
                </a:lnTo>
                <a:lnTo>
                  <a:pt x="627989" y="524141"/>
                </a:lnTo>
                <a:lnTo>
                  <a:pt x="629335" y="492391"/>
                </a:lnTo>
                <a:lnTo>
                  <a:pt x="629183" y="484771"/>
                </a:lnTo>
                <a:lnTo>
                  <a:pt x="629094" y="482231"/>
                </a:lnTo>
                <a:lnTo>
                  <a:pt x="623176" y="454291"/>
                </a:lnTo>
                <a:lnTo>
                  <a:pt x="611847" y="439051"/>
                </a:lnTo>
                <a:lnTo>
                  <a:pt x="608076" y="433971"/>
                </a:lnTo>
                <a:lnTo>
                  <a:pt x="605421" y="432333"/>
                </a:lnTo>
                <a:lnTo>
                  <a:pt x="605421" y="497471"/>
                </a:lnTo>
                <a:lnTo>
                  <a:pt x="605218" y="510171"/>
                </a:lnTo>
                <a:lnTo>
                  <a:pt x="592632" y="558431"/>
                </a:lnTo>
                <a:lnTo>
                  <a:pt x="557390" y="580021"/>
                </a:lnTo>
                <a:lnTo>
                  <a:pt x="535686" y="573671"/>
                </a:lnTo>
                <a:lnTo>
                  <a:pt x="512978" y="535571"/>
                </a:lnTo>
                <a:lnTo>
                  <a:pt x="509473" y="492391"/>
                </a:lnTo>
                <a:lnTo>
                  <a:pt x="509689" y="482231"/>
                </a:lnTo>
                <a:lnTo>
                  <a:pt x="513562" y="464451"/>
                </a:lnTo>
                <a:lnTo>
                  <a:pt x="523506" y="450481"/>
                </a:lnTo>
                <a:lnTo>
                  <a:pt x="538454" y="441591"/>
                </a:lnTo>
                <a:lnTo>
                  <a:pt x="557390" y="439051"/>
                </a:lnTo>
                <a:lnTo>
                  <a:pt x="576313" y="441591"/>
                </a:lnTo>
                <a:lnTo>
                  <a:pt x="605078" y="482231"/>
                </a:lnTo>
                <a:lnTo>
                  <a:pt x="605421" y="497471"/>
                </a:lnTo>
                <a:lnTo>
                  <a:pt x="605421" y="432333"/>
                </a:lnTo>
                <a:lnTo>
                  <a:pt x="585558" y="420001"/>
                </a:lnTo>
                <a:lnTo>
                  <a:pt x="557390" y="414921"/>
                </a:lnTo>
                <a:lnTo>
                  <a:pt x="529221" y="420001"/>
                </a:lnTo>
                <a:lnTo>
                  <a:pt x="491604" y="454291"/>
                </a:lnTo>
                <a:lnTo>
                  <a:pt x="485343" y="497471"/>
                </a:lnTo>
                <a:lnTo>
                  <a:pt x="485584" y="510171"/>
                </a:lnTo>
                <a:lnTo>
                  <a:pt x="491096" y="548271"/>
                </a:lnTo>
                <a:lnTo>
                  <a:pt x="518223" y="590181"/>
                </a:lnTo>
                <a:lnTo>
                  <a:pt x="557390" y="604151"/>
                </a:lnTo>
                <a:lnTo>
                  <a:pt x="565442" y="604151"/>
                </a:lnTo>
                <a:lnTo>
                  <a:pt x="572668" y="602881"/>
                </a:lnTo>
                <a:lnTo>
                  <a:pt x="579158" y="600341"/>
                </a:lnTo>
                <a:lnTo>
                  <a:pt x="581520" y="610501"/>
                </a:lnTo>
                <a:lnTo>
                  <a:pt x="586549" y="619391"/>
                </a:lnTo>
                <a:lnTo>
                  <a:pt x="593852" y="627011"/>
                </a:lnTo>
                <a:lnTo>
                  <a:pt x="603072" y="630821"/>
                </a:lnTo>
                <a:lnTo>
                  <a:pt x="676871" y="657491"/>
                </a:lnTo>
                <a:lnTo>
                  <a:pt x="689914" y="665111"/>
                </a:lnTo>
                <a:lnTo>
                  <a:pt x="699884" y="676541"/>
                </a:lnTo>
                <a:lnTo>
                  <a:pt x="706247" y="690511"/>
                </a:lnTo>
                <a:lnTo>
                  <a:pt x="708482" y="705751"/>
                </a:lnTo>
                <a:lnTo>
                  <a:pt x="708482" y="728611"/>
                </a:lnTo>
                <a:lnTo>
                  <a:pt x="540105" y="728611"/>
                </a:lnTo>
                <a:lnTo>
                  <a:pt x="540105" y="681621"/>
                </a:lnTo>
                <a:lnTo>
                  <a:pt x="536816" y="658761"/>
                </a:lnTo>
                <a:lnTo>
                  <a:pt x="527443" y="638441"/>
                </a:lnTo>
                <a:lnTo>
                  <a:pt x="516089" y="625652"/>
                </a:lnTo>
                <a:lnTo>
                  <a:pt x="516089" y="681621"/>
                </a:lnTo>
                <a:lnTo>
                  <a:pt x="516089" y="728611"/>
                </a:lnTo>
                <a:lnTo>
                  <a:pt x="216408" y="728611"/>
                </a:lnTo>
                <a:lnTo>
                  <a:pt x="216408" y="681621"/>
                </a:lnTo>
                <a:lnTo>
                  <a:pt x="234975" y="640981"/>
                </a:lnTo>
                <a:lnTo>
                  <a:pt x="321805" y="606691"/>
                </a:lnTo>
                <a:lnTo>
                  <a:pt x="331647" y="601611"/>
                </a:lnTo>
                <a:lnTo>
                  <a:pt x="339242" y="593991"/>
                </a:lnTo>
                <a:lnTo>
                  <a:pt x="344144" y="583831"/>
                </a:lnTo>
                <a:lnTo>
                  <a:pt x="345884" y="572401"/>
                </a:lnTo>
                <a:lnTo>
                  <a:pt x="345884" y="571131"/>
                </a:lnTo>
                <a:lnTo>
                  <a:pt x="352005" y="573671"/>
                </a:lnTo>
                <a:lnTo>
                  <a:pt x="373138" y="573671"/>
                </a:lnTo>
                <a:lnTo>
                  <a:pt x="380238" y="572401"/>
                </a:lnTo>
                <a:lnTo>
                  <a:pt x="386613" y="571131"/>
                </a:lnTo>
                <a:lnTo>
                  <a:pt x="386613" y="572401"/>
                </a:lnTo>
                <a:lnTo>
                  <a:pt x="410679" y="606691"/>
                </a:lnTo>
                <a:lnTo>
                  <a:pt x="484479" y="633361"/>
                </a:lnTo>
                <a:lnTo>
                  <a:pt x="497522" y="640981"/>
                </a:lnTo>
                <a:lnTo>
                  <a:pt x="507492" y="652411"/>
                </a:lnTo>
                <a:lnTo>
                  <a:pt x="513854" y="666381"/>
                </a:lnTo>
                <a:lnTo>
                  <a:pt x="516089" y="681621"/>
                </a:lnTo>
                <a:lnTo>
                  <a:pt x="516089" y="625652"/>
                </a:lnTo>
                <a:lnTo>
                  <a:pt x="512787" y="621931"/>
                </a:lnTo>
                <a:lnTo>
                  <a:pt x="493598" y="610501"/>
                </a:lnTo>
                <a:lnTo>
                  <a:pt x="492848" y="610501"/>
                </a:lnTo>
                <a:lnTo>
                  <a:pt x="413842" y="582561"/>
                </a:lnTo>
                <a:lnTo>
                  <a:pt x="410629" y="577481"/>
                </a:lnTo>
                <a:lnTo>
                  <a:pt x="410629" y="571131"/>
                </a:lnTo>
                <a:lnTo>
                  <a:pt x="410540" y="555891"/>
                </a:lnTo>
                <a:lnTo>
                  <a:pt x="410387" y="554621"/>
                </a:lnTo>
                <a:lnTo>
                  <a:pt x="413664" y="550811"/>
                </a:lnTo>
                <a:lnTo>
                  <a:pt x="419112" y="544461"/>
                </a:lnTo>
                <a:lnTo>
                  <a:pt x="435864" y="494931"/>
                </a:lnTo>
                <a:lnTo>
                  <a:pt x="437299" y="466991"/>
                </a:lnTo>
                <a:lnTo>
                  <a:pt x="436956" y="451751"/>
                </a:lnTo>
                <a:lnTo>
                  <a:pt x="431038" y="425081"/>
                </a:lnTo>
                <a:lnTo>
                  <a:pt x="419493" y="408571"/>
                </a:lnTo>
                <a:lnTo>
                  <a:pt x="415937" y="403491"/>
                </a:lnTo>
                <a:lnTo>
                  <a:pt x="413283" y="401853"/>
                </a:lnTo>
                <a:lnTo>
                  <a:pt x="413283" y="466991"/>
                </a:lnTo>
                <a:lnTo>
                  <a:pt x="413080" y="479691"/>
                </a:lnTo>
                <a:lnTo>
                  <a:pt x="400494" y="529221"/>
                </a:lnTo>
                <a:lnTo>
                  <a:pt x="365252" y="550811"/>
                </a:lnTo>
                <a:lnTo>
                  <a:pt x="343547" y="543191"/>
                </a:lnTo>
                <a:lnTo>
                  <a:pt x="320827" y="506361"/>
                </a:lnTo>
                <a:lnTo>
                  <a:pt x="317220" y="466991"/>
                </a:lnTo>
                <a:lnTo>
                  <a:pt x="317550" y="451751"/>
                </a:lnTo>
                <a:lnTo>
                  <a:pt x="321424" y="433971"/>
                </a:lnTo>
                <a:lnTo>
                  <a:pt x="331368" y="420001"/>
                </a:lnTo>
                <a:lnTo>
                  <a:pt x="346329" y="411111"/>
                </a:lnTo>
                <a:lnTo>
                  <a:pt x="365252" y="408571"/>
                </a:lnTo>
                <a:lnTo>
                  <a:pt x="384187" y="411111"/>
                </a:lnTo>
                <a:lnTo>
                  <a:pt x="399135" y="420001"/>
                </a:lnTo>
                <a:lnTo>
                  <a:pt x="409079" y="433971"/>
                </a:lnTo>
                <a:lnTo>
                  <a:pt x="412953" y="451751"/>
                </a:lnTo>
                <a:lnTo>
                  <a:pt x="413283" y="466991"/>
                </a:lnTo>
                <a:lnTo>
                  <a:pt x="413283" y="401853"/>
                </a:lnTo>
                <a:lnTo>
                  <a:pt x="393420" y="389521"/>
                </a:lnTo>
                <a:lnTo>
                  <a:pt x="365252" y="384441"/>
                </a:lnTo>
                <a:lnTo>
                  <a:pt x="337083" y="389521"/>
                </a:lnTo>
                <a:lnTo>
                  <a:pt x="314566" y="403491"/>
                </a:lnTo>
                <a:lnTo>
                  <a:pt x="299466" y="425081"/>
                </a:lnTo>
                <a:lnTo>
                  <a:pt x="293535" y="451751"/>
                </a:lnTo>
                <a:lnTo>
                  <a:pt x="293217" y="466991"/>
                </a:lnTo>
                <a:lnTo>
                  <a:pt x="293446" y="480961"/>
                </a:lnTo>
                <a:lnTo>
                  <a:pt x="302285" y="526681"/>
                </a:lnTo>
                <a:lnTo>
                  <a:pt x="321906" y="557161"/>
                </a:lnTo>
                <a:lnTo>
                  <a:pt x="321868" y="577481"/>
                </a:lnTo>
                <a:lnTo>
                  <a:pt x="318643" y="582561"/>
                </a:lnTo>
                <a:lnTo>
                  <a:pt x="239141" y="610501"/>
                </a:lnTo>
                <a:lnTo>
                  <a:pt x="238899" y="610501"/>
                </a:lnTo>
                <a:lnTo>
                  <a:pt x="219722" y="621931"/>
                </a:lnTo>
                <a:lnTo>
                  <a:pt x="205054" y="638441"/>
                </a:lnTo>
                <a:lnTo>
                  <a:pt x="195694" y="658761"/>
                </a:lnTo>
                <a:lnTo>
                  <a:pt x="192392" y="681621"/>
                </a:lnTo>
                <a:lnTo>
                  <a:pt x="192392" y="728611"/>
                </a:lnTo>
                <a:lnTo>
                  <a:pt x="24015" y="728611"/>
                </a:lnTo>
                <a:lnTo>
                  <a:pt x="24015" y="705751"/>
                </a:lnTo>
                <a:lnTo>
                  <a:pt x="26250" y="690511"/>
                </a:lnTo>
                <a:lnTo>
                  <a:pt x="32613" y="676541"/>
                </a:lnTo>
                <a:lnTo>
                  <a:pt x="42583" y="665111"/>
                </a:lnTo>
                <a:lnTo>
                  <a:pt x="55626" y="657491"/>
                </a:lnTo>
                <a:lnTo>
                  <a:pt x="129413" y="630821"/>
                </a:lnTo>
                <a:lnTo>
                  <a:pt x="138518" y="627011"/>
                </a:lnTo>
                <a:lnTo>
                  <a:pt x="145770" y="619391"/>
                </a:lnTo>
                <a:lnTo>
                  <a:pt x="150799" y="610501"/>
                </a:lnTo>
                <a:lnTo>
                  <a:pt x="153276" y="601611"/>
                </a:lnTo>
                <a:lnTo>
                  <a:pt x="159524" y="602881"/>
                </a:lnTo>
                <a:lnTo>
                  <a:pt x="166166" y="604151"/>
                </a:lnTo>
                <a:lnTo>
                  <a:pt x="173126" y="604151"/>
                </a:lnTo>
                <a:lnTo>
                  <a:pt x="221665" y="581291"/>
                </a:lnTo>
                <a:lnTo>
                  <a:pt x="241084" y="540651"/>
                </a:lnTo>
                <a:lnTo>
                  <a:pt x="245046" y="492391"/>
                </a:lnTo>
                <a:lnTo>
                  <a:pt x="244830" y="482231"/>
                </a:lnTo>
                <a:lnTo>
                  <a:pt x="238912" y="454291"/>
                </a:lnTo>
                <a:lnTo>
                  <a:pt x="227584" y="439051"/>
                </a:lnTo>
                <a:lnTo>
                  <a:pt x="223812" y="433971"/>
                </a:lnTo>
                <a:lnTo>
                  <a:pt x="221157" y="432333"/>
                </a:lnTo>
                <a:lnTo>
                  <a:pt x="221157" y="497471"/>
                </a:lnTo>
                <a:lnTo>
                  <a:pt x="220954" y="510171"/>
                </a:lnTo>
                <a:lnTo>
                  <a:pt x="208368" y="558431"/>
                </a:lnTo>
                <a:lnTo>
                  <a:pt x="173126" y="580021"/>
                </a:lnTo>
                <a:lnTo>
                  <a:pt x="151422" y="573671"/>
                </a:lnTo>
                <a:lnTo>
                  <a:pt x="128701" y="535571"/>
                </a:lnTo>
                <a:lnTo>
                  <a:pt x="125209" y="492391"/>
                </a:lnTo>
                <a:lnTo>
                  <a:pt x="125412" y="482231"/>
                </a:lnTo>
                <a:lnTo>
                  <a:pt x="129286" y="464451"/>
                </a:lnTo>
                <a:lnTo>
                  <a:pt x="139230" y="450481"/>
                </a:lnTo>
                <a:lnTo>
                  <a:pt x="154190" y="441591"/>
                </a:lnTo>
                <a:lnTo>
                  <a:pt x="173126" y="439051"/>
                </a:lnTo>
                <a:lnTo>
                  <a:pt x="192049" y="441591"/>
                </a:lnTo>
                <a:lnTo>
                  <a:pt x="207010" y="450481"/>
                </a:lnTo>
                <a:lnTo>
                  <a:pt x="216941" y="464451"/>
                </a:lnTo>
                <a:lnTo>
                  <a:pt x="220814" y="482231"/>
                </a:lnTo>
                <a:lnTo>
                  <a:pt x="221157" y="497471"/>
                </a:lnTo>
                <a:lnTo>
                  <a:pt x="221157" y="432333"/>
                </a:lnTo>
                <a:lnTo>
                  <a:pt x="201295" y="420001"/>
                </a:lnTo>
                <a:lnTo>
                  <a:pt x="173126" y="414921"/>
                </a:lnTo>
                <a:lnTo>
                  <a:pt x="144957" y="420001"/>
                </a:lnTo>
                <a:lnTo>
                  <a:pt x="122440" y="433971"/>
                </a:lnTo>
                <a:lnTo>
                  <a:pt x="107327" y="454291"/>
                </a:lnTo>
                <a:lnTo>
                  <a:pt x="101409" y="482231"/>
                </a:lnTo>
                <a:lnTo>
                  <a:pt x="101092" y="497471"/>
                </a:lnTo>
                <a:lnTo>
                  <a:pt x="101320" y="510171"/>
                </a:lnTo>
                <a:lnTo>
                  <a:pt x="106832" y="548271"/>
                </a:lnTo>
                <a:lnTo>
                  <a:pt x="125412" y="582561"/>
                </a:lnTo>
                <a:lnTo>
                  <a:pt x="129476" y="586371"/>
                </a:lnTo>
                <a:lnTo>
                  <a:pt x="129476" y="602881"/>
                </a:lnTo>
                <a:lnTo>
                  <a:pt x="126250" y="606691"/>
                </a:lnTo>
                <a:lnTo>
                  <a:pt x="47002" y="634631"/>
                </a:lnTo>
                <a:lnTo>
                  <a:pt x="46507" y="634631"/>
                </a:lnTo>
                <a:lnTo>
                  <a:pt x="27317" y="647331"/>
                </a:lnTo>
                <a:lnTo>
                  <a:pt x="12661" y="663841"/>
                </a:lnTo>
                <a:lnTo>
                  <a:pt x="3289" y="682891"/>
                </a:lnTo>
                <a:lnTo>
                  <a:pt x="0" y="705751"/>
                </a:lnTo>
                <a:lnTo>
                  <a:pt x="0" y="746391"/>
                </a:lnTo>
                <a:lnTo>
                  <a:pt x="5372" y="751471"/>
                </a:lnTo>
                <a:lnTo>
                  <a:pt x="727125" y="751471"/>
                </a:lnTo>
                <a:lnTo>
                  <a:pt x="732497" y="746391"/>
                </a:lnTo>
                <a:lnTo>
                  <a:pt x="732497" y="728611"/>
                </a:lnTo>
                <a:lnTo>
                  <a:pt x="732497" y="705751"/>
                </a:lnTo>
                <a:close/>
              </a:path>
            </a:pathLst>
          </a:custGeom>
          <a:solidFill>
            <a:srgbClr val="00AAA6"/>
          </a:solidFill>
        </p:spPr>
        <p:txBody>
          <a:bodyPr wrap="square" lIns="0" tIns="0" rIns="0" bIns="0" rtlCol="0"/>
          <a:lstStyle/>
          <a:p>
            <a:endParaRPr dirty="0"/>
          </a:p>
        </p:txBody>
      </p:sp>
      <p:pic>
        <p:nvPicPr>
          <p:cNvPr id="27" name="bg object 27"/>
          <p:cNvPicPr/>
          <p:nvPr/>
        </p:nvPicPr>
        <p:blipFill>
          <a:blip r:embed="rId3" cstate="print"/>
          <a:stretch>
            <a:fillRect/>
          </a:stretch>
        </p:blipFill>
        <p:spPr>
          <a:xfrm>
            <a:off x="371532" y="2846981"/>
            <a:ext cx="115481" cy="194398"/>
          </a:xfrm>
          <a:prstGeom prst="rect">
            <a:avLst/>
          </a:prstGeom>
        </p:spPr>
      </p:pic>
      <p:sp>
        <p:nvSpPr>
          <p:cNvPr id="28" name="bg object 28"/>
          <p:cNvSpPr/>
          <p:nvPr/>
        </p:nvSpPr>
        <p:spPr>
          <a:xfrm>
            <a:off x="0" y="2587631"/>
            <a:ext cx="474345" cy="631825"/>
          </a:xfrm>
          <a:custGeom>
            <a:avLst/>
            <a:gdLst/>
            <a:ahLst/>
            <a:cxnLst/>
            <a:rect l="l" t="t" r="r" b="b"/>
            <a:pathLst>
              <a:path w="474345" h="631825">
                <a:moveTo>
                  <a:pt x="207772" y="479786"/>
                </a:moveTo>
                <a:lnTo>
                  <a:pt x="166286" y="479786"/>
                </a:lnTo>
                <a:lnTo>
                  <a:pt x="175767" y="487413"/>
                </a:lnTo>
                <a:lnTo>
                  <a:pt x="185347" y="494953"/>
                </a:lnTo>
                <a:lnTo>
                  <a:pt x="195020" y="502404"/>
                </a:lnTo>
                <a:lnTo>
                  <a:pt x="204779" y="509758"/>
                </a:lnTo>
                <a:lnTo>
                  <a:pt x="204779" y="605809"/>
                </a:lnTo>
                <a:lnTo>
                  <a:pt x="0" y="605809"/>
                </a:lnTo>
                <a:lnTo>
                  <a:pt x="0" y="631463"/>
                </a:lnTo>
                <a:lnTo>
                  <a:pt x="230433" y="631463"/>
                </a:lnTo>
                <a:lnTo>
                  <a:pt x="230433" y="528351"/>
                </a:lnTo>
                <a:lnTo>
                  <a:pt x="275795" y="528351"/>
                </a:lnTo>
                <a:lnTo>
                  <a:pt x="262501" y="519347"/>
                </a:lnTo>
                <a:lnTo>
                  <a:pt x="241684" y="504904"/>
                </a:lnTo>
                <a:lnTo>
                  <a:pt x="221132" y="489959"/>
                </a:lnTo>
                <a:lnTo>
                  <a:pt x="207772" y="479786"/>
                </a:lnTo>
                <a:close/>
              </a:path>
              <a:path w="474345" h="631825">
                <a:moveTo>
                  <a:pt x="275795" y="528351"/>
                </a:moveTo>
                <a:lnTo>
                  <a:pt x="230433" y="528351"/>
                </a:lnTo>
                <a:lnTo>
                  <a:pt x="236301" y="532491"/>
                </a:lnTo>
                <a:lnTo>
                  <a:pt x="242194" y="536581"/>
                </a:lnTo>
                <a:lnTo>
                  <a:pt x="296524" y="573385"/>
                </a:lnTo>
                <a:lnTo>
                  <a:pt x="318648" y="595522"/>
                </a:lnTo>
                <a:lnTo>
                  <a:pt x="321162" y="598011"/>
                </a:lnTo>
                <a:lnTo>
                  <a:pt x="324439" y="599268"/>
                </a:lnTo>
                <a:lnTo>
                  <a:pt x="331005" y="599268"/>
                </a:lnTo>
                <a:lnTo>
                  <a:pt x="334294" y="598011"/>
                </a:lnTo>
                <a:lnTo>
                  <a:pt x="341495" y="590797"/>
                </a:lnTo>
                <a:lnTo>
                  <a:pt x="341774" y="583355"/>
                </a:lnTo>
                <a:lnTo>
                  <a:pt x="337380" y="577996"/>
                </a:lnTo>
                <a:lnTo>
                  <a:pt x="337088" y="577665"/>
                </a:lnTo>
                <a:lnTo>
                  <a:pt x="313225" y="553802"/>
                </a:lnTo>
                <a:lnTo>
                  <a:pt x="312602" y="553281"/>
                </a:lnTo>
                <a:lnTo>
                  <a:pt x="275795" y="528351"/>
                </a:lnTo>
                <a:close/>
              </a:path>
              <a:path w="474345" h="631825">
                <a:moveTo>
                  <a:pt x="0" y="51899"/>
                </a:moveTo>
                <a:lnTo>
                  <a:pt x="0" y="81454"/>
                </a:lnTo>
                <a:lnTo>
                  <a:pt x="33863" y="97148"/>
                </a:lnTo>
                <a:lnTo>
                  <a:pt x="28133" y="110457"/>
                </a:lnTo>
                <a:lnTo>
                  <a:pt x="26924" y="124664"/>
                </a:lnTo>
                <a:lnTo>
                  <a:pt x="30232" y="138598"/>
                </a:lnTo>
                <a:lnTo>
                  <a:pt x="38054" y="151085"/>
                </a:lnTo>
                <a:lnTo>
                  <a:pt x="31628" y="153269"/>
                </a:lnTo>
                <a:lnTo>
                  <a:pt x="25595" y="156902"/>
                </a:lnTo>
                <a:lnTo>
                  <a:pt x="20464" y="162020"/>
                </a:lnTo>
                <a:lnTo>
                  <a:pt x="10657" y="176578"/>
                </a:lnTo>
                <a:lnTo>
                  <a:pt x="7083" y="193173"/>
                </a:lnTo>
                <a:lnTo>
                  <a:pt x="9793" y="209929"/>
                </a:lnTo>
                <a:lnTo>
                  <a:pt x="18839" y="224974"/>
                </a:lnTo>
                <a:lnTo>
                  <a:pt x="19131" y="225304"/>
                </a:lnTo>
                <a:lnTo>
                  <a:pt x="23169" y="229330"/>
                </a:lnTo>
                <a:lnTo>
                  <a:pt x="16088" y="232268"/>
                </a:lnTo>
                <a:lnTo>
                  <a:pt x="9590" y="236278"/>
                </a:lnTo>
                <a:lnTo>
                  <a:pt x="3792" y="241301"/>
                </a:lnTo>
                <a:lnTo>
                  <a:pt x="0" y="245849"/>
                </a:lnTo>
                <a:lnTo>
                  <a:pt x="5" y="300856"/>
                </a:lnTo>
                <a:lnTo>
                  <a:pt x="33063" y="343134"/>
                </a:lnTo>
                <a:lnTo>
                  <a:pt x="58473" y="374213"/>
                </a:lnTo>
                <a:lnTo>
                  <a:pt x="84918" y="403761"/>
                </a:lnTo>
                <a:lnTo>
                  <a:pt x="112328" y="431713"/>
                </a:lnTo>
                <a:lnTo>
                  <a:pt x="140632" y="458006"/>
                </a:lnTo>
                <a:lnTo>
                  <a:pt x="140632" y="541661"/>
                </a:lnTo>
                <a:lnTo>
                  <a:pt x="0" y="541661"/>
                </a:lnTo>
                <a:lnTo>
                  <a:pt x="0" y="567315"/>
                </a:lnTo>
                <a:lnTo>
                  <a:pt x="166286" y="567315"/>
                </a:lnTo>
                <a:lnTo>
                  <a:pt x="166286" y="479786"/>
                </a:lnTo>
                <a:lnTo>
                  <a:pt x="207772" y="479786"/>
                </a:lnTo>
                <a:lnTo>
                  <a:pt x="147243" y="429447"/>
                </a:lnTo>
                <a:lnTo>
                  <a:pt x="114573" y="397683"/>
                </a:lnTo>
                <a:lnTo>
                  <a:pt x="83210" y="363606"/>
                </a:lnTo>
                <a:lnTo>
                  <a:pt x="53268" y="327336"/>
                </a:lnTo>
                <a:lnTo>
                  <a:pt x="20731" y="285718"/>
                </a:lnTo>
                <a:lnTo>
                  <a:pt x="16581" y="273577"/>
                </a:lnTo>
                <a:lnTo>
                  <a:pt x="17259" y="267480"/>
                </a:lnTo>
                <a:lnTo>
                  <a:pt x="19804" y="262045"/>
                </a:lnTo>
                <a:lnTo>
                  <a:pt x="23665" y="256559"/>
                </a:lnTo>
                <a:lnTo>
                  <a:pt x="30053" y="253041"/>
                </a:lnTo>
                <a:lnTo>
                  <a:pt x="42270" y="252304"/>
                </a:lnTo>
                <a:lnTo>
                  <a:pt x="82424" y="252304"/>
                </a:lnTo>
                <a:lnTo>
                  <a:pt x="70947" y="240823"/>
                </a:lnTo>
                <a:lnTo>
                  <a:pt x="69601" y="239426"/>
                </a:lnTo>
                <a:lnTo>
                  <a:pt x="68889" y="238766"/>
                </a:lnTo>
                <a:lnTo>
                  <a:pt x="37698" y="207587"/>
                </a:lnTo>
                <a:lnTo>
                  <a:pt x="33857" y="201003"/>
                </a:lnTo>
                <a:lnTo>
                  <a:pt x="32740" y="193706"/>
                </a:lnTo>
                <a:lnTo>
                  <a:pt x="34332" y="186495"/>
                </a:lnTo>
                <a:lnTo>
                  <a:pt x="38613" y="180168"/>
                </a:lnTo>
                <a:lnTo>
                  <a:pt x="45255" y="175760"/>
                </a:lnTo>
                <a:lnTo>
                  <a:pt x="52818" y="174291"/>
                </a:lnTo>
                <a:lnTo>
                  <a:pt x="97437" y="174291"/>
                </a:lnTo>
                <a:lnTo>
                  <a:pt x="58056" y="134905"/>
                </a:lnTo>
                <a:lnTo>
                  <a:pt x="53850" y="128567"/>
                </a:lnTo>
                <a:lnTo>
                  <a:pt x="52456" y="121335"/>
                </a:lnTo>
                <a:lnTo>
                  <a:pt x="53881" y="114085"/>
                </a:lnTo>
                <a:lnTo>
                  <a:pt x="58132" y="107689"/>
                </a:lnTo>
                <a:lnTo>
                  <a:pt x="64477" y="103489"/>
                </a:lnTo>
                <a:lnTo>
                  <a:pt x="71702" y="102088"/>
                </a:lnTo>
                <a:lnTo>
                  <a:pt x="115951" y="102088"/>
                </a:lnTo>
                <a:lnTo>
                  <a:pt x="93080" y="79216"/>
                </a:lnTo>
                <a:lnTo>
                  <a:pt x="56202" y="79216"/>
                </a:lnTo>
                <a:lnTo>
                  <a:pt x="1643" y="53930"/>
                </a:lnTo>
                <a:lnTo>
                  <a:pt x="0" y="51899"/>
                </a:lnTo>
                <a:close/>
              </a:path>
              <a:path w="474345" h="631825">
                <a:moveTo>
                  <a:pt x="82424" y="252304"/>
                </a:moveTo>
                <a:lnTo>
                  <a:pt x="42270" y="252304"/>
                </a:lnTo>
                <a:lnTo>
                  <a:pt x="47261" y="253917"/>
                </a:lnTo>
                <a:lnTo>
                  <a:pt x="50919" y="257079"/>
                </a:lnTo>
                <a:lnTo>
                  <a:pt x="86657" y="292830"/>
                </a:lnTo>
                <a:lnTo>
                  <a:pt x="89946" y="294074"/>
                </a:lnTo>
                <a:lnTo>
                  <a:pt x="96512" y="294074"/>
                </a:lnTo>
                <a:lnTo>
                  <a:pt x="99801" y="292830"/>
                </a:lnTo>
                <a:lnTo>
                  <a:pt x="107307" y="285311"/>
                </a:lnTo>
                <a:lnTo>
                  <a:pt x="107307" y="277196"/>
                </a:lnTo>
                <a:lnTo>
                  <a:pt x="82424" y="252304"/>
                </a:lnTo>
                <a:close/>
              </a:path>
              <a:path w="474345" h="631825">
                <a:moveTo>
                  <a:pt x="129921" y="25550"/>
                </a:moveTo>
                <a:lnTo>
                  <a:pt x="86695" y="25550"/>
                </a:lnTo>
                <a:lnTo>
                  <a:pt x="93848" y="27571"/>
                </a:lnTo>
                <a:lnTo>
                  <a:pt x="100220" y="32099"/>
                </a:lnTo>
                <a:lnTo>
                  <a:pt x="236529" y="168814"/>
                </a:lnTo>
                <a:lnTo>
                  <a:pt x="272723" y="190253"/>
                </a:lnTo>
                <a:lnTo>
                  <a:pt x="311231" y="209175"/>
                </a:lnTo>
                <a:lnTo>
                  <a:pt x="375538" y="239439"/>
                </a:lnTo>
                <a:lnTo>
                  <a:pt x="421114" y="260267"/>
                </a:lnTo>
                <a:lnTo>
                  <a:pt x="430789" y="263201"/>
                </a:lnTo>
                <a:lnTo>
                  <a:pt x="440783" y="263201"/>
                </a:lnTo>
                <a:lnTo>
                  <a:pt x="471352" y="239439"/>
                </a:lnTo>
                <a:lnTo>
                  <a:pt x="471664" y="237851"/>
                </a:lnTo>
                <a:lnTo>
                  <a:pt x="434135" y="237839"/>
                </a:lnTo>
                <a:lnTo>
                  <a:pt x="431043" y="236607"/>
                </a:lnTo>
                <a:lnTo>
                  <a:pt x="343694" y="196244"/>
                </a:lnTo>
                <a:lnTo>
                  <a:pt x="302855" y="176578"/>
                </a:lnTo>
                <a:lnTo>
                  <a:pt x="255554" y="151555"/>
                </a:lnTo>
                <a:lnTo>
                  <a:pt x="225480" y="121367"/>
                </a:lnTo>
                <a:lnTo>
                  <a:pt x="291068" y="121367"/>
                </a:lnTo>
                <a:lnTo>
                  <a:pt x="177779" y="73221"/>
                </a:lnTo>
                <a:lnTo>
                  <a:pt x="177271" y="73044"/>
                </a:lnTo>
                <a:lnTo>
                  <a:pt x="129921" y="25550"/>
                </a:lnTo>
                <a:close/>
              </a:path>
              <a:path w="474345" h="631825">
                <a:moveTo>
                  <a:pt x="97437" y="174291"/>
                </a:moveTo>
                <a:lnTo>
                  <a:pt x="52818" y="174291"/>
                </a:lnTo>
                <a:lnTo>
                  <a:pt x="60380" y="175760"/>
                </a:lnTo>
                <a:lnTo>
                  <a:pt x="67022" y="180168"/>
                </a:lnTo>
                <a:lnTo>
                  <a:pt x="130662" y="243820"/>
                </a:lnTo>
                <a:lnTo>
                  <a:pt x="133177" y="246310"/>
                </a:lnTo>
                <a:lnTo>
                  <a:pt x="136453" y="247580"/>
                </a:lnTo>
                <a:lnTo>
                  <a:pt x="143019" y="247580"/>
                </a:lnTo>
                <a:lnTo>
                  <a:pt x="146296" y="246310"/>
                </a:lnTo>
                <a:lnTo>
                  <a:pt x="148810" y="243820"/>
                </a:lnTo>
                <a:lnTo>
                  <a:pt x="153814" y="238804"/>
                </a:lnTo>
                <a:lnTo>
                  <a:pt x="153725" y="230587"/>
                </a:lnTo>
                <a:lnTo>
                  <a:pt x="97437" y="174291"/>
                </a:lnTo>
                <a:close/>
              </a:path>
              <a:path w="474345" h="631825">
                <a:moveTo>
                  <a:pt x="291068" y="121367"/>
                </a:moveTo>
                <a:lnTo>
                  <a:pt x="225480" y="121367"/>
                </a:lnTo>
                <a:lnTo>
                  <a:pt x="355516" y="176630"/>
                </a:lnTo>
                <a:lnTo>
                  <a:pt x="447248" y="215563"/>
                </a:lnTo>
                <a:lnTo>
                  <a:pt x="450359" y="223069"/>
                </a:lnTo>
                <a:lnTo>
                  <a:pt x="446333" y="232771"/>
                </a:lnTo>
                <a:lnTo>
                  <a:pt x="443870" y="235235"/>
                </a:lnTo>
                <a:lnTo>
                  <a:pt x="437583" y="237839"/>
                </a:lnTo>
                <a:lnTo>
                  <a:pt x="434167" y="237851"/>
                </a:lnTo>
                <a:lnTo>
                  <a:pt x="471666" y="237839"/>
                </a:lnTo>
                <a:lnTo>
                  <a:pt x="474290" y="224465"/>
                </a:lnTo>
                <a:lnTo>
                  <a:pt x="471368" y="210008"/>
                </a:lnTo>
                <a:lnTo>
                  <a:pt x="463269" y="197707"/>
                </a:lnTo>
                <a:lnTo>
                  <a:pt x="450677" y="189198"/>
                </a:lnTo>
                <a:lnTo>
                  <a:pt x="291068" y="121367"/>
                </a:lnTo>
                <a:close/>
              </a:path>
              <a:path w="474345" h="631825">
                <a:moveTo>
                  <a:pt x="115951" y="102088"/>
                </a:moveTo>
                <a:lnTo>
                  <a:pt x="71702" y="102088"/>
                </a:lnTo>
                <a:lnTo>
                  <a:pt x="78928" y="103489"/>
                </a:lnTo>
                <a:lnTo>
                  <a:pt x="85272" y="107689"/>
                </a:lnTo>
                <a:lnTo>
                  <a:pt x="181043" y="203460"/>
                </a:lnTo>
                <a:lnTo>
                  <a:pt x="189158" y="203460"/>
                </a:lnTo>
                <a:lnTo>
                  <a:pt x="199179" y="193440"/>
                </a:lnTo>
                <a:lnTo>
                  <a:pt x="199179" y="185324"/>
                </a:lnTo>
                <a:lnTo>
                  <a:pt x="115951" y="102088"/>
                </a:lnTo>
                <a:close/>
              </a:path>
              <a:path w="474345" h="631825">
                <a:moveTo>
                  <a:pt x="72279" y="30143"/>
                </a:moveTo>
                <a:lnTo>
                  <a:pt x="11333" y="30143"/>
                </a:lnTo>
                <a:lnTo>
                  <a:pt x="40479" y="43326"/>
                </a:lnTo>
                <a:lnTo>
                  <a:pt x="41199" y="52360"/>
                </a:lnTo>
                <a:lnTo>
                  <a:pt x="43689" y="60998"/>
                </a:lnTo>
                <a:lnTo>
                  <a:pt x="47852" y="68968"/>
                </a:lnTo>
                <a:lnTo>
                  <a:pt x="53586" y="76003"/>
                </a:lnTo>
                <a:lnTo>
                  <a:pt x="56621" y="79063"/>
                </a:lnTo>
                <a:lnTo>
                  <a:pt x="56202" y="79216"/>
                </a:lnTo>
                <a:lnTo>
                  <a:pt x="93080" y="79216"/>
                </a:lnTo>
                <a:lnTo>
                  <a:pt x="67899" y="54032"/>
                </a:lnTo>
                <a:lnTo>
                  <a:pt x="65854" y="48736"/>
                </a:lnTo>
                <a:lnTo>
                  <a:pt x="66400" y="37826"/>
                </a:lnTo>
                <a:lnTo>
                  <a:pt x="68927" y="32873"/>
                </a:lnTo>
                <a:lnTo>
                  <a:pt x="72279" y="30143"/>
                </a:lnTo>
                <a:close/>
              </a:path>
              <a:path w="474345" h="631825">
                <a:moveTo>
                  <a:pt x="13797" y="3879"/>
                </a:moveTo>
                <a:lnTo>
                  <a:pt x="0" y="5863"/>
                </a:lnTo>
                <a:lnTo>
                  <a:pt x="0" y="31782"/>
                </a:lnTo>
                <a:lnTo>
                  <a:pt x="11333" y="30143"/>
                </a:lnTo>
                <a:lnTo>
                  <a:pt x="72279" y="30143"/>
                </a:lnTo>
                <a:lnTo>
                  <a:pt x="73245" y="29356"/>
                </a:lnTo>
                <a:lnTo>
                  <a:pt x="79561" y="26118"/>
                </a:lnTo>
                <a:lnTo>
                  <a:pt x="86695" y="25550"/>
                </a:lnTo>
                <a:lnTo>
                  <a:pt x="129921" y="25550"/>
                </a:lnTo>
                <a:lnTo>
                  <a:pt x="123167" y="18776"/>
                </a:lnTo>
                <a:lnTo>
                  <a:pt x="48455" y="18776"/>
                </a:lnTo>
                <a:lnTo>
                  <a:pt x="16261" y="4222"/>
                </a:lnTo>
                <a:lnTo>
                  <a:pt x="13797" y="3879"/>
                </a:lnTo>
                <a:close/>
              </a:path>
              <a:path w="474345" h="631825">
                <a:moveTo>
                  <a:pt x="88033" y="0"/>
                </a:moveTo>
                <a:lnTo>
                  <a:pt x="50855" y="15322"/>
                </a:lnTo>
                <a:lnTo>
                  <a:pt x="48455" y="18776"/>
                </a:lnTo>
                <a:lnTo>
                  <a:pt x="123167" y="18776"/>
                </a:lnTo>
                <a:lnTo>
                  <a:pt x="118407" y="14001"/>
                </a:lnTo>
                <a:lnTo>
                  <a:pt x="104212" y="4135"/>
                </a:lnTo>
                <a:lnTo>
                  <a:pt x="88033" y="0"/>
                </a:lnTo>
                <a:close/>
              </a:path>
            </a:pathLst>
          </a:custGeom>
          <a:solidFill>
            <a:srgbClr val="00AAA6"/>
          </a:solidFill>
        </p:spPr>
        <p:txBody>
          <a:bodyPr wrap="square" lIns="0" tIns="0" rIns="0" bIns="0" rtlCol="0"/>
          <a:lstStyle/>
          <a:p>
            <a:endParaRPr dirty="0"/>
          </a:p>
        </p:txBody>
      </p:sp>
      <p:pic>
        <p:nvPicPr>
          <p:cNvPr id="29" name="bg object 29"/>
          <p:cNvPicPr/>
          <p:nvPr/>
        </p:nvPicPr>
        <p:blipFill>
          <a:blip r:embed="rId4" cstate="print"/>
          <a:stretch>
            <a:fillRect/>
          </a:stretch>
        </p:blipFill>
        <p:spPr>
          <a:xfrm>
            <a:off x="0" y="2398313"/>
            <a:ext cx="256701" cy="256296"/>
          </a:xfrm>
          <a:prstGeom prst="rect">
            <a:avLst/>
          </a:prstGeom>
        </p:spPr>
      </p:pic>
      <p:sp>
        <p:nvSpPr>
          <p:cNvPr id="30" name="bg object 30"/>
          <p:cNvSpPr/>
          <p:nvPr/>
        </p:nvSpPr>
        <p:spPr>
          <a:xfrm>
            <a:off x="2272083" y="4012482"/>
            <a:ext cx="889635" cy="698500"/>
          </a:xfrm>
          <a:custGeom>
            <a:avLst/>
            <a:gdLst/>
            <a:ahLst/>
            <a:cxnLst/>
            <a:rect l="l" t="t" r="r" b="b"/>
            <a:pathLst>
              <a:path w="889635" h="698500">
                <a:moveTo>
                  <a:pt x="136093" y="675957"/>
                </a:moveTo>
                <a:lnTo>
                  <a:pt x="57810" y="675957"/>
                </a:lnTo>
                <a:lnTo>
                  <a:pt x="52781" y="680986"/>
                </a:lnTo>
                <a:lnTo>
                  <a:pt x="52781" y="693394"/>
                </a:lnTo>
                <a:lnTo>
                  <a:pt x="57810" y="698423"/>
                </a:lnTo>
                <a:lnTo>
                  <a:pt x="136093" y="698423"/>
                </a:lnTo>
                <a:lnTo>
                  <a:pt x="141109" y="693394"/>
                </a:lnTo>
                <a:lnTo>
                  <a:pt x="141109" y="680986"/>
                </a:lnTo>
                <a:lnTo>
                  <a:pt x="136093" y="675957"/>
                </a:lnTo>
                <a:close/>
              </a:path>
              <a:path w="889635" h="698500">
                <a:moveTo>
                  <a:pt x="277329" y="675957"/>
                </a:moveTo>
                <a:lnTo>
                  <a:pt x="199047" y="675957"/>
                </a:lnTo>
                <a:lnTo>
                  <a:pt x="194017" y="680986"/>
                </a:lnTo>
                <a:lnTo>
                  <a:pt x="194017" y="693394"/>
                </a:lnTo>
                <a:lnTo>
                  <a:pt x="199047" y="698423"/>
                </a:lnTo>
                <a:lnTo>
                  <a:pt x="277329" y="698423"/>
                </a:lnTo>
                <a:lnTo>
                  <a:pt x="282359" y="693394"/>
                </a:lnTo>
                <a:lnTo>
                  <a:pt x="282359" y="680986"/>
                </a:lnTo>
                <a:lnTo>
                  <a:pt x="277329" y="675957"/>
                </a:lnTo>
                <a:close/>
              </a:path>
              <a:path w="889635" h="698500">
                <a:moveTo>
                  <a:pt x="681621" y="675957"/>
                </a:moveTo>
                <a:lnTo>
                  <a:pt x="603338" y="675957"/>
                </a:lnTo>
                <a:lnTo>
                  <a:pt x="598309" y="680986"/>
                </a:lnTo>
                <a:lnTo>
                  <a:pt x="598309" y="693394"/>
                </a:lnTo>
                <a:lnTo>
                  <a:pt x="603338" y="698423"/>
                </a:lnTo>
                <a:lnTo>
                  <a:pt x="681621" y="698423"/>
                </a:lnTo>
                <a:lnTo>
                  <a:pt x="686650" y="693394"/>
                </a:lnTo>
                <a:lnTo>
                  <a:pt x="686650" y="680986"/>
                </a:lnTo>
                <a:lnTo>
                  <a:pt x="681621" y="675957"/>
                </a:lnTo>
                <a:close/>
              </a:path>
              <a:path w="889635" h="698500">
                <a:moveTo>
                  <a:pt x="823264" y="675957"/>
                </a:moveTo>
                <a:lnTo>
                  <a:pt x="744994" y="675957"/>
                </a:lnTo>
                <a:lnTo>
                  <a:pt x="739965" y="680986"/>
                </a:lnTo>
                <a:lnTo>
                  <a:pt x="739965" y="693394"/>
                </a:lnTo>
                <a:lnTo>
                  <a:pt x="744994" y="698423"/>
                </a:lnTo>
                <a:lnTo>
                  <a:pt x="823264" y="698423"/>
                </a:lnTo>
                <a:lnTo>
                  <a:pt x="828294" y="693394"/>
                </a:lnTo>
                <a:lnTo>
                  <a:pt x="828294" y="680986"/>
                </a:lnTo>
                <a:lnTo>
                  <a:pt x="823264" y="675957"/>
                </a:lnTo>
                <a:close/>
              </a:path>
              <a:path w="889635" h="698500">
                <a:moveTo>
                  <a:pt x="108178" y="618909"/>
                </a:moveTo>
                <a:lnTo>
                  <a:pt x="85712" y="618909"/>
                </a:lnTo>
                <a:lnTo>
                  <a:pt x="85712" y="675957"/>
                </a:lnTo>
                <a:lnTo>
                  <a:pt x="108178" y="675957"/>
                </a:lnTo>
                <a:lnTo>
                  <a:pt x="108178" y="618909"/>
                </a:lnTo>
                <a:close/>
              </a:path>
              <a:path w="889635" h="698500">
                <a:moveTo>
                  <a:pt x="249415" y="618909"/>
                </a:moveTo>
                <a:lnTo>
                  <a:pt x="226949" y="618909"/>
                </a:lnTo>
                <a:lnTo>
                  <a:pt x="226949" y="675957"/>
                </a:lnTo>
                <a:lnTo>
                  <a:pt x="249415" y="675957"/>
                </a:lnTo>
                <a:lnTo>
                  <a:pt x="249415" y="618909"/>
                </a:lnTo>
                <a:close/>
              </a:path>
              <a:path w="889635" h="698500">
                <a:moveTo>
                  <a:pt x="654138" y="618909"/>
                </a:moveTo>
                <a:lnTo>
                  <a:pt x="631672" y="618909"/>
                </a:lnTo>
                <a:lnTo>
                  <a:pt x="631672" y="675957"/>
                </a:lnTo>
                <a:lnTo>
                  <a:pt x="654138" y="675957"/>
                </a:lnTo>
                <a:lnTo>
                  <a:pt x="654138" y="618909"/>
                </a:lnTo>
                <a:close/>
              </a:path>
              <a:path w="889635" h="698500">
                <a:moveTo>
                  <a:pt x="795362" y="618909"/>
                </a:moveTo>
                <a:lnTo>
                  <a:pt x="772896" y="618909"/>
                </a:lnTo>
                <a:lnTo>
                  <a:pt x="772896" y="675957"/>
                </a:lnTo>
                <a:lnTo>
                  <a:pt x="795362" y="675957"/>
                </a:lnTo>
                <a:lnTo>
                  <a:pt x="795362" y="618909"/>
                </a:lnTo>
                <a:close/>
              </a:path>
              <a:path w="889635" h="698500">
                <a:moveTo>
                  <a:pt x="90335" y="174256"/>
                </a:moveTo>
                <a:lnTo>
                  <a:pt x="5029" y="174256"/>
                </a:lnTo>
                <a:lnTo>
                  <a:pt x="0" y="179285"/>
                </a:lnTo>
                <a:lnTo>
                  <a:pt x="50" y="608050"/>
                </a:lnTo>
                <a:lnTo>
                  <a:pt x="254" y="614070"/>
                </a:lnTo>
                <a:lnTo>
                  <a:pt x="5194" y="618909"/>
                </a:lnTo>
                <a:lnTo>
                  <a:pt x="884491" y="618909"/>
                </a:lnTo>
                <a:lnTo>
                  <a:pt x="889520" y="613879"/>
                </a:lnTo>
                <a:lnTo>
                  <a:pt x="889520" y="596442"/>
                </a:lnTo>
                <a:lnTo>
                  <a:pt x="22466" y="596442"/>
                </a:lnTo>
                <a:lnTo>
                  <a:pt x="22466" y="196723"/>
                </a:lnTo>
                <a:lnTo>
                  <a:pt x="95364" y="196723"/>
                </a:lnTo>
                <a:lnTo>
                  <a:pt x="95364" y="179285"/>
                </a:lnTo>
                <a:lnTo>
                  <a:pt x="90335" y="174256"/>
                </a:lnTo>
                <a:close/>
              </a:path>
              <a:path w="889635" h="698500">
                <a:moveTo>
                  <a:pt x="95364" y="196723"/>
                </a:moveTo>
                <a:lnTo>
                  <a:pt x="72898" y="196723"/>
                </a:lnTo>
                <a:lnTo>
                  <a:pt x="72898" y="261175"/>
                </a:lnTo>
                <a:lnTo>
                  <a:pt x="72682" y="261645"/>
                </a:lnTo>
                <a:lnTo>
                  <a:pt x="72402" y="262051"/>
                </a:lnTo>
                <a:lnTo>
                  <a:pt x="70700" y="265912"/>
                </a:lnTo>
                <a:lnTo>
                  <a:pt x="71183" y="269557"/>
                </a:lnTo>
                <a:lnTo>
                  <a:pt x="72898" y="272554"/>
                </a:lnTo>
                <a:lnTo>
                  <a:pt x="72898" y="540981"/>
                </a:lnTo>
                <a:lnTo>
                  <a:pt x="77927" y="546011"/>
                </a:lnTo>
                <a:lnTo>
                  <a:pt x="203415" y="546011"/>
                </a:lnTo>
                <a:lnTo>
                  <a:pt x="203415" y="596442"/>
                </a:lnTo>
                <a:lnTo>
                  <a:pt x="225882" y="596442"/>
                </a:lnTo>
                <a:lnTo>
                  <a:pt x="225882" y="523544"/>
                </a:lnTo>
                <a:lnTo>
                  <a:pt x="95364" y="523544"/>
                </a:lnTo>
                <a:lnTo>
                  <a:pt x="95364" y="266547"/>
                </a:lnTo>
                <a:lnTo>
                  <a:pt x="102490" y="256679"/>
                </a:lnTo>
                <a:lnTo>
                  <a:pt x="111225" y="249259"/>
                </a:lnTo>
                <a:lnTo>
                  <a:pt x="121176" y="244587"/>
                </a:lnTo>
                <a:lnTo>
                  <a:pt x="131953" y="242963"/>
                </a:lnTo>
                <a:lnTo>
                  <a:pt x="229914" y="242963"/>
                </a:lnTo>
                <a:lnTo>
                  <a:pt x="223878" y="235843"/>
                </a:lnTo>
                <a:lnTo>
                  <a:pt x="219177" y="232994"/>
                </a:lnTo>
                <a:lnTo>
                  <a:pt x="95364" y="232994"/>
                </a:lnTo>
                <a:lnTo>
                  <a:pt x="95364" y="196723"/>
                </a:lnTo>
                <a:close/>
              </a:path>
              <a:path w="889635" h="698500">
                <a:moveTo>
                  <a:pt x="872546" y="426631"/>
                </a:moveTo>
                <a:lnTo>
                  <a:pt x="824064" y="426631"/>
                </a:lnTo>
                <a:lnTo>
                  <a:pt x="840785" y="430011"/>
                </a:lnTo>
                <a:lnTo>
                  <a:pt x="854451" y="439226"/>
                </a:lnTo>
                <a:lnTo>
                  <a:pt x="863671" y="452884"/>
                </a:lnTo>
                <a:lnTo>
                  <a:pt x="867054" y="469595"/>
                </a:lnTo>
                <a:lnTo>
                  <a:pt x="867054" y="596442"/>
                </a:lnTo>
                <a:lnTo>
                  <a:pt x="889520" y="596442"/>
                </a:lnTo>
                <a:lnTo>
                  <a:pt x="889520" y="469595"/>
                </a:lnTo>
                <a:lnTo>
                  <a:pt x="884368" y="444148"/>
                </a:lnTo>
                <a:lnTo>
                  <a:pt x="872546" y="426631"/>
                </a:lnTo>
                <a:close/>
              </a:path>
              <a:path w="889635" h="698500">
                <a:moveTo>
                  <a:pt x="170141" y="312775"/>
                </a:moveTo>
                <a:lnTo>
                  <a:pt x="161010" y="321157"/>
                </a:lnTo>
                <a:lnTo>
                  <a:pt x="160705" y="328269"/>
                </a:lnTo>
                <a:lnTo>
                  <a:pt x="231190" y="404964"/>
                </a:lnTo>
                <a:lnTo>
                  <a:pt x="235127" y="408343"/>
                </a:lnTo>
                <a:lnTo>
                  <a:pt x="239318" y="411276"/>
                </a:lnTo>
                <a:lnTo>
                  <a:pt x="224734" y="421369"/>
                </a:lnTo>
                <a:lnTo>
                  <a:pt x="213390" y="434944"/>
                </a:lnTo>
                <a:lnTo>
                  <a:pt x="206034" y="451265"/>
                </a:lnTo>
                <a:lnTo>
                  <a:pt x="203415" y="469595"/>
                </a:lnTo>
                <a:lnTo>
                  <a:pt x="203415" y="523544"/>
                </a:lnTo>
                <a:lnTo>
                  <a:pt x="225882" y="523544"/>
                </a:lnTo>
                <a:lnTo>
                  <a:pt x="225882" y="469595"/>
                </a:lnTo>
                <a:lnTo>
                  <a:pt x="229264" y="452884"/>
                </a:lnTo>
                <a:lnTo>
                  <a:pt x="238483" y="439226"/>
                </a:lnTo>
                <a:lnTo>
                  <a:pt x="252146" y="430011"/>
                </a:lnTo>
                <a:lnTo>
                  <a:pt x="268859" y="426631"/>
                </a:lnTo>
                <a:lnTo>
                  <a:pt x="872546" y="426631"/>
                </a:lnTo>
                <a:lnTo>
                  <a:pt x="870327" y="423343"/>
                </a:lnTo>
                <a:lnTo>
                  <a:pt x="849519" y="409303"/>
                </a:lnTo>
                <a:lnTo>
                  <a:pt x="824064" y="404152"/>
                </a:lnTo>
                <a:lnTo>
                  <a:pt x="407123" y="404152"/>
                </a:lnTo>
                <a:lnTo>
                  <a:pt x="408371" y="402082"/>
                </a:lnTo>
                <a:lnTo>
                  <a:pt x="376809" y="402082"/>
                </a:lnTo>
                <a:lnTo>
                  <a:pt x="371386" y="401980"/>
                </a:lnTo>
                <a:lnTo>
                  <a:pt x="279831" y="401662"/>
                </a:lnTo>
                <a:lnTo>
                  <a:pt x="244233" y="385940"/>
                </a:lnTo>
                <a:lnTo>
                  <a:pt x="177241" y="313042"/>
                </a:lnTo>
                <a:lnTo>
                  <a:pt x="170141" y="312775"/>
                </a:lnTo>
                <a:close/>
              </a:path>
              <a:path w="889635" h="698500">
                <a:moveTo>
                  <a:pt x="531418" y="308927"/>
                </a:moveTo>
                <a:lnTo>
                  <a:pt x="508965" y="308927"/>
                </a:lnTo>
                <a:lnTo>
                  <a:pt x="508965" y="404152"/>
                </a:lnTo>
                <a:lnTo>
                  <a:pt x="531418" y="404152"/>
                </a:lnTo>
                <a:lnTo>
                  <a:pt x="531418" y="308927"/>
                </a:lnTo>
                <a:close/>
              </a:path>
              <a:path w="889635" h="698500">
                <a:moveTo>
                  <a:pt x="618401" y="299161"/>
                </a:moveTo>
                <a:lnTo>
                  <a:pt x="605993" y="299161"/>
                </a:lnTo>
                <a:lnTo>
                  <a:pt x="600951" y="304190"/>
                </a:lnTo>
                <a:lnTo>
                  <a:pt x="600951" y="404152"/>
                </a:lnTo>
                <a:lnTo>
                  <a:pt x="623417" y="404152"/>
                </a:lnTo>
                <a:lnTo>
                  <a:pt x="623417" y="304190"/>
                </a:lnTo>
                <a:lnTo>
                  <a:pt x="618401" y="299161"/>
                </a:lnTo>
                <a:close/>
              </a:path>
              <a:path w="889635" h="698500">
                <a:moveTo>
                  <a:pt x="702119" y="157556"/>
                </a:moveTo>
                <a:lnTo>
                  <a:pt x="690829" y="158877"/>
                </a:lnTo>
                <a:lnTo>
                  <a:pt x="686600" y="163664"/>
                </a:lnTo>
                <a:lnTo>
                  <a:pt x="686600" y="404152"/>
                </a:lnTo>
                <a:lnTo>
                  <a:pt x="709066" y="404152"/>
                </a:lnTo>
                <a:lnTo>
                  <a:pt x="709066" y="306539"/>
                </a:lnTo>
                <a:lnTo>
                  <a:pt x="748374" y="306539"/>
                </a:lnTo>
                <a:lnTo>
                  <a:pt x="759361" y="299126"/>
                </a:lnTo>
                <a:lnTo>
                  <a:pt x="766090" y="289153"/>
                </a:lnTo>
                <a:lnTo>
                  <a:pt x="729246" y="289153"/>
                </a:lnTo>
                <a:lnTo>
                  <a:pt x="721416" y="287569"/>
                </a:lnTo>
                <a:lnTo>
                  <a:pt x="715013" y="283249"/>
                </a:lnTo>
                <a:lnTo>
                  <a:pt x="710690" y="276846"/>
                </a:lnTo>
                <a:lnTo>
                  <a:pt x="709215" y="269557"/>
                </a:lnTo>
                <a:lnTo>
                  <a:pt x="709088" y="168427"/>
                </a:lnTo>
                <a:lnTo>
                  <a:pt x="708964" y="167513"/>
                </a:lnTo>
                <a:lnTo>
                  <a:pt x="707351" y="161124"/>
                </a:lnTo>
                <a:lnTo>
                  <a:pt x="702119" y="157556"/>
                </a:lnTo>
                <a:close/>
              </a:path>
              <a:path w="889635" h="698500">
                <a:moveTo>
                  <a:pt x="229914" y="242963"/>
                </a:moveTo>
                <a:lnTo>
                  <a:pt x="183743" y="242963"/>
                </a:lnTo>
                <a:lnTo>
                  <a:pt x="199162" y="245508"/>
                </a:lnTo>
                <a:lnTo>
                  <a:pt x="210264" y="253488"/>
                </a:lnTo>
                <a:lnTo>
                  <a:pt x="219437" y="267427"/>
                </a:lnTo>
                <a:lnTo>
                  <a:pt x="229150" y="288018"/>
                </a:lnTo>
                <a:lnTo>
                  <a:pt x="263283" y="360921"/>
                </a:lnTo>
                <a:lnTo>
                  <a:pt x="267246" y="363435"/>
                </a:lnTo>
                <a:lnTo>
                  <a:pt x="371449" y="363435"/>
                </a:lnTo>
                <a:lnTo>
                  <a:pt x="378946" y="364953"/>
                </a:lnTo>
                <a:lnTo>
                  <a:pt x="385075" y="369088"/>
                </a:lnTo>
                <a:lnTo>
                  <a:pt x="389210" y="375217"/>
                </a:lnTo>
                <a:lnTo>
                  <a:pt x="390728" y="382714"/>
                </a:lnTo>
                <a:lnTo>
                  <a:pt x="390728" y="387870"/>
                </a:lnTo>
                <a:lnTo>
                  <a:pt x="388708" y="392722"/>
                </a:lnTo>
                <a:lnTo>
                  <a:pt x="381393" y="400011"/>
                </a:lnTo>
                <a:lnTo>
                  <a:pt x="376809" y="402082"/>
                </a:lnTo>
                <a:lnTo>
                  <a:pt x="408371" y="402082"/>
                </a:lnTo>
                <a:lnTo>
                  <a:pt x="410997" y="397725"/>
                </a:lnTo>
                <a:lnTo>
                  <a:pt x="413194" y="390410"/>
                </a:lnTo>
                <a:lnTo>
                  <a:pt x="413194" y="382714"/>
                </a:lnTo>
                <a:lnTo>
                  <a:pt x="409909" y="366483"/>
                </a:lnTo>
                <a:lnTo>
                  <a:pt x="400956" y="353212"/>
                </a:lnTo>
                <a:lnTo>
                  <a:pt x="387685" y="344256"/>
                </a:lnTo>
                <a:lnTo>
                  <a:pt x="371449" y="340969"/>
                </a:lnTo>
                <a:lnTo>
                  <a:pt x="278752" y="340969"/>
                </a:lnTo>
                <a:lnTo>
                  <a:pt x="247726" y="274688"/>
                </a:lnTo>
                <a:lnTo>
                  <a:pt x="238425" y="253003"/>
                </a:lnTo>
                <a:lnTo>
                  <a:pt x="229914" y="242963"/>
                </a:lnTo>
                <a:close/>
              </a:path>
              <a:path w="889635" h="698500">
                <a:moveTo>
                  <a:pt x="694740" y="0"/>
                </a:moveTo>
                <a:lnTo>
                  <a:pt x="522973" y="0"/>
                </a:lnTo>
                <a:lnTo>
                  <a:pt x="492986" y="6067"/>
                </a:lnTo>
                <a:lnTo>
                  <a:pt x="468471" y="22606"/>
                </a:lnTo>
                <a:lnTo>
                  <a:pt x="451928" y="47116"/>
                </a:lnTo>
                <a:lnTo>
                  <a:pt x="445858" y="77101"/>
                </a:lnTo>
                <a:lnTo>
                  <a:pt x="445858" y="271411"/>
                </a:lnTo>
                <a:lnTo>
                  <a:pt x="449221" y="288018"/>
                </a:lnTo>
                <a:lnTo>
                  <a:pt x="458385" y="301596"/>
                </a:lnTo>
                <a:lnTo>
                  <a:pt x="471967" y="310759"/>
                </a:lnTo>
                <a:lnTo>
                  <a:pt x="488581" y="314121"/>
                </a:lnTo>
                <a:lnTo>
                  <a:pt x="495960" y="314121"/>
                </a:lnTo>
                <a:lnTo>
                  <a:pt x="502894" y="312242"/>
                </a:lnTo>
                <a:lnTo>
                  <a:pt x="508965" y="308927"/>
                </a:lnTo>
                <a:lnTo>
                  <a:pt x="531418" y="308927"/>
                </a:lnTo>
                <a:lnTo>
                  <a:pt x="531418" y="291655"/>
                </a:lnTo>
                <a:lnTo>
                  <a:pt x="488581" y="291655"/>
                </a:lnTo>
                <a:lnTo>
                  <a:pt x="480701" y="290062"/>
                </a:lnTo>
                <a:lnTo>
                  <a:pt x="474262" y="285719"/>
                </a:lnTo>
                <a:lnTo>
                  <a:pt x="469918" y="279284"/>
                </a:lnTo>
                <a:lnTo>
                  <a:pt x="468325" y="271411"/>
                </a:lnTo>
                <a:lnTo>
                  <a:pt x="468325" y="77101"/>
                </a:lnTo>
                <a:lnTo>
                  <a:pt x="472625" y="55856"/>
                </a:lnTo>
                <a:lnTo>
                  <a:pt x="484347" y="38487"/>
                </a:lnTo>
                <a:lnTo>
                  <a:pt x="501720" y="26766"/>
                </a:lnTo>
                <a:lnTo>
                  <a:pt x="522973" y="22466"/>
                </a:lnTo>
                <a:lnTo>
                  <a:pt x="749035" y="22466"/>
                </a:lnTo>
                <a:lnTo>
                  <a:pt x="724727" y="6067"/>
                </a:lnTo>
                <a:lnTo>
                  <a:pt x="694740" y="0"/>
                </a:lnTo>
                <a:close/>
              </a:path>
              <a:path w="889635" h="698500">
                <a:moveTo>
                  <a:pt x="748374" y="306539"/>
                </a:moveTo>
                <a:lnTo>
                  <a:pt x="709066" y="306539"/>
                </a:lnTo>
                <a:lnTo>
                  <a:pt x="715086" y="309778"/>
                </a:lnTo>
                <a:lnTo>
                  <a:pt x="721944" y="311619"/>
                </a:lnTo>
                <a:lnTo>
                  <a:pt x="729246" y="311619"/>
                </a:lnTo>
                <a:lnTo>
                  <a:pt x="745816" y="308266"/>
                </a:lnTo>
                <a:lnTo>
                  <a:pt x="748374" y="306539"/>
                </a:lnTo>
                <a:close/>
              </a:path>
              <a:path w="889635" h="698500">
                <a:moveTo>
                  <a:pt x="514527" y="157505"/>
                </a:moveTo>
                <a:lnTo>
                  <a:pt x="509485" y="162420"/>
                </a:lnTo>
                <a:lnTo>
                  <a:pt x="509003" y="168427"/>
                </a:lnTo>
                <a:lnTo>
                  <a:pt x="508812" y="271411"/>
                </a:lnTo>
                <a:lnTo>
                  <a:pt x="507219" y="279284"/>
                </a:lnTo>
                <a:lnTo>
                  <a:pt x="502878" y="285719"/>
                </a:lnTo>
                <a:lnTo>
                  <a:pt x="496446" y="290062"/>
                </a:lnTo>
                <a:lnTo>
                  <a:pt x="488581" y="291655"/>
                </a:lnTo>
                <a:lnTo>
                  <a:pt x="531418" y="291655"/>
                </a:lnTo>
                <a:lnTo>
                  <a:pt x="531418" y="163322"/>
                </a:lnTo>
                <a:lnTo>
                  <a:pt x="526669" y="158369"/>
                </a:lnTo>
                <a:lnTo>
                  <a:pt x="520649" y="158115"/>
                </a:lnTo>
                <a:lnTo>
                  <a:pt x="514527" y="157505"/>
                </a:lnTo>
                <a:close/>
              </a:path>
              <a:path w="889635" h="698500">
                <a:moveTo>
                  <a:pt x="749035" y="22466"/>
                </a:moveTo>
                <a:lnTo>
                  <a:pt x="694740" y="22466"/>
                </a:lnTo>
                <a:lnTo>
                  <a:pt x="715988" y="26766"/>
                </a:lnTo>
                <a:lnTo>
                  <a:pt x="733361" y="38487"/>
                </a:lnTo>
                <a:lnTo>
                  <a:pt x="745086" y="55856"/>
                </a:lnTo>
                <a:lnTo>
                  <a:pt x="749388" y="77101"/>
                </a:lnTo>
                <a:lnTo>
                  <a:pt x="749278" y="269557"/>
                </a:lnTo>
                <a:lnTo>
                  <a:pt x="747802" y="276846"/>
                </a:lnTo>
                <a:lnTo>
                  <a:pt x="743480" y="283249"/>
                </a:lnTo>
                <a:lnTo>
                  <a:pt x="737076" y="287569"/>
                </a:lnTo>
                <a:lnTo>
                  <a:pt x="729246" y="289153"/>
                </a:lnTo>
                <a:lnTo>
                  <a:pt x="766090" y="289153"/>
                </a:lnTo>
                <a:lnTo>
                  <a:pt x="768501" y="285580"/>
                </a:lnTo>
                <a:lnTo>
                  <a:pt x="771744" y="269557"/>
                </a:lnTo>
                <a:lnTo>
                  <a:pt x="771855" y="77101"/>
                </a:lnTo>
                <a:lnTo>
                  <a:pt x="765785" y="47116"/>
                </a:lnTo>
                <a:lnTo>
                  <a:pt x="749242" y="22606"/>
                </a:lnTo>
                <a:lnTo>
                  <a:pt x="749035" y="22466"/>
                </a:lnTo>
                <a:close/>
              </a:path>
              <a:path w="889635" h="698500">
                <a:moveTo>
                  <a:pt x="183743" y="220497"/>
                </a:moveTo>
                <a:lnTo>
                  <a:pt x="131953" y="220497"/>
                </a:lnTo>
                <a:lnTo>
                  <a:pt x="122108" y="221328"/>
                </a:lnTo>
                <a:lnTo>
                  <a:pt x="112653" y="223754"/>
                </a:lnTo>
                <a:lnTo>
                  <a:pt x="103701" y="227676"/>
                </a:lnTo>
                <a:lnTo>
                  <a:pt x="95364" y="232994"/>
                </a:lnTo>
                <a:lnTo>
                  <a:pt x="219177" y="232994"/>
                </a:lnTo>
                <a:lnTo>
                  <a:pt x="205260" y="224558"/>
                </a:lnTo>
                <a:lnTo>
                  <a:pt x="183743" y="220497"/>
                </a:lnTo>
                <a:close/>
              </a:path>
            </a:pathLst>
          </a:custGeom>
          <a:solidFill>
            <a:srgbClr val="00AAA6"/>
          </a:solidFill>
        </p:spPr>
        <p:txBody>
          <a:bodyPr wrap="square" lIns="0" tIns="0" rIns="0" bIns="0" rtlCol="0"/>
          <a:lstStyle/>
          <a:p>
            <a:endParaRPr dirty="0"/>
          </a:p>
        </p:txBody>
      </p:sp>
      <p:pic>
        <p:nvPicPr>
          <p:cNvPr id="31" name="bg object 31"/>
          <p:cNvPicPr/>
          <p:nvPr/>
        </p:nvPicPr>
        <p:blipFill>
          <a:blip r:embed="rId5" cstate="print"/>
          <a:stretch>
            <a:fillRect/>
          </a:stretch>
        </p:blipFill>
        <p:spPr>
          <a:xfrm>
            <a:off x="2360767" y="4024003"/>
            <a:ext cx="174320" cy="174332"/>
          </a:xfrm>
          <a:prstGeom prst="rect">
            <a:avLst/>
          </a:prstGeom>
        </p:spPr>
      </p:pic>
      <p:pic>
        <p:nvPicPr>
          <p:cNvPr id="32" name="bg object 32"/>
          <p:cNvPicPr/>
          <p:nvPr/>
        </p:nvPicPr>
        <p:blipFill>
          <a:blip r:embed="rId6" cstate="print"/>
          <a:stretch>
            <a:fillRect/>
          </a:stretch>
        </p:blipFill>
        <p:spPr>
          <a:xfrm>
            <a:off x="2791443" y="3785622"/>
            <a:ext cx="181610" cy="216014"/>
          </a:xfrm>
          <a:prstGeom prst="rect">
            <a:avLst/>
          </a:prstGeom>
        </p:spPr>
      </p:pic>
      <p:sp>
        <p:nvSpPr>
          <p:cNvPr id="33" name="bg object 33"/>
          <p:cNvSpPr/>
          <p:nvPr/>
        </p:nvSpPr>
        <p:spPr>
          <a:xfrm>
            <a:off x="2007274" y="4702723"/>
            <a:ext cx="1162685" cy="367665"/>
          </a:xfrm>
          <a:custGeom>
            <a:avLst/>
            <a:gdLst/>
            <a:ahLst/>
            <a:cxnLst/>
            <a:rect l="l" t="t" r="r" b="b"/>
            <a:pathLst>
              <a:path w="1162685" h="367664">
                <a:moveTo>
                  <a:pt x="149352" y="0"/>
                </a:moveTo>
                <a:lnTo>
                  <a:pt x="142532" y="2044"/>
                </a:lnTo>
                <a:lnTo>
                  <a:pt x="136652" y="12953"/>
                </a:lnTo>
                <a:lnTo>
                  <a:pt x="138696" y="19773"/>
                </a:lnTo>
                <a:lnTo>
                  <a:pt x="348843" y="132867"/>
                </a:lnTo>
                <a:lnTo>
                  <a:pt x="339509" y="202920"/>
                </a:lnTo>
                <a:lnTo>
                  <a:pt x="343839" y="208572"/>
                </a:lnTo>
                <a:lnTo>
                  <a:pt x="351485" y="209499"/>
                </a:lnTo>
                <a:lnTo>
                  <a:pt x="357022" y="209499"/>
                </a:lnTo>
                <a:lnTo>
                  <a:pt x="361848" y="205384"/>
                </a:lnTo>
                <a:lnTo>
                  <a:pt x="371703" y="131356"/>
                </a:lnTo>
                <a:lnTo>
                  <a:pt x="383730" y="103219"/>
                </a:lnTo>
                <a:lnTo>
                  <a:pt x="403559" y="80533"/>
                </a:lnTo>
                <a:lnTo>
                  <a:pt x="429301" y="64901"/>
                </a:lnTo>
                <a:lnTo>
                  <a:pt x="459066" y="57924"/>
                </a:lnTo>
                <a:lnTo>
                  <a:pt x="465213" y="57632"/>
                </a:lnTo>
                <a:lnTo>
                  <a:pt x="495939" y="59208"/>
                </a:lnTo>
                <a:lnTo>
                  <a:pt x="808977" y="96177"/>
                </a:lnTo>
                <a:lnTo>
                  <a:pt x="848915" y="118514"/>
                </a:lnTo>
                <a:lnTo>
                  <a:pt x="861326" y="162217"/>
                </a:lnTo>
                <a:lnTo>
                  <a:pt x="860526" y="167081"/>
                </a:lnTo>
                <a:lnTo>
                  <a:pt x="851951" y="187574"/>
                </a:lnTo>
                <a:lnTo>
                  <a:pt x="836828" y="203155"/>
                </a:lnTo>
                <a:lnTo>
                  <a:pt x="817114" y="212411"/>
                </a:lnTo>
                <a:lnTo>
                  <a:pt x="794766" y="213931"/>
                </a:lnTo>
                <a:lnTo>
                  <a:pt x="605383" y="191071"/>
                </a:lnTo>
                <a:lnTo>
                  <a:pt x="599821" y="195478"/>
                </a:lnTo>
                <a:lnTo>
                  <a:pt x="598322" y="207797"/>
                </a:lnTo>
                <a:lnTo>
                  <a:pt x="602716" y="213398"/>
                </a:lnTo>
                <a:lnTo>
                  <a:pt x="795350" y="236651"/>
                </a:lnTo>
                <a:lnTo>
                  <a:pt x="801865" y="236829"/>
                </a:lnTo>
                <a:lnTo>
                  <a:pt x="828467" y="232375"/>
                </a:lnTo>
                <a:lnTo>
                  <a:pt x="851817" y="219902"/>
                </a:lnTo>
                <a:lnTo>
                  <a:pt x="870066" y="200744"/>
                </a:lnTo>
                <a:lnTo>
                  <a:pt x="881367" y="176237"/>
                </a:lnTo>
                <a:lnTo>
                  <a:pt x="1049477" y="62306"/>
                </a:lnTo>
                <a:lnTo>
                  <a:pt x="1063225" y="55132"/>
                </a:lnTo>
                <a:lnTo>
                  <a:pt x="1077747" y="51673"/>
                </a:lnTo>
                <a:lnTo>
                  <a:pt x="1092993" y="51933"/>
                </a:lnTo>
                <a:lnTo>
                  <a:pt x="1131277" y="72880"/>
                </a:lnTo>
                <a:lnTo>
                  <a:pt x="1139850" y="99796"/>
                </a:lnTo>
                <a:lnTo>
                  <a:pt x="1137893" y="120575"/>
                </a:lnTo>
                <a:lnTo>
                  <a:pt x="1106055" y="167297"/>
                </a:lnTo>
                <a:lnTo>
                  <a:pt x="865619" y="330200"/>
                </a:lnTo>
                <a:lnTo>
                  <a:pt x="827011" y="342912"/>
                </a:lnTo>
                <a:lnTo>
                  <a:pt x="316433" y="344652"/>
                </a:lnTo>
                <a:lnTo>
                  <a:pt x="11531" y="212839"/>
                </a:lnTo>
                <a:lnTo>
                  <a:pt x="4914" y="215442"/>
                </a:lnTo>
                <a:lnTo>
                  <a:pt x="0" y="226847"/>
                </a:lnTo>
                <a:lnTo>
                  <a:pt x="2616" y="233451"/>
                </a:lnTo>
                <a:lnTo>
                  <a:pt x="311086" y="366814"/>
                </a:lnTo>
                <a:lnTo>
                  <a:pt x="312597" y="367131"/>
                </a:lnTo>
                <a:lnTo>
                  <a:pt x="826719" y="365379"/>
                </a:lnTo>
                <a:lnTo>
                  <a:pt x="867324" y="355884"/>
                </a:lnTo>
                <a:lnTo>
                  <a:pt x="1118654" y="185902"/>
                </a:lnTo>
                <a:lnTo>
                  <a:pt x="1154296" y="143082"/>
                </a:lnTo>
                <a:lnTo>
                  <a:pt x="1162316" y="99568"/>
                </a:lnTo>
                <a:lnTo>
                  <a:pt x="1158902" y="78411"/>
                </a:lnTo>
                <a:lnTo>
                  <a:pt x="1135243" y="44934"/>
                </a:lnTo>
                <a:lnTo>
                  <a:pt x="1095443" y="29590"/>
                </a:lnTo>
                <a:lnTo>
                  <a:pt x="1074956" y="29373"/>
                </a:lnTo>
                <a:lnTo>
                  <a:pt x="1055341" y="34088"/>
                </a:lnTo>
                <a:lnTo>
                  <a:pt x="1036878" y="43700"/>
                </a:lnTo>
                <a:lnTo>
                  <a:pt x="883843" y="147396"/>
                </a:lnTo>
                <a:lnTo>
                  <a:pt x="876551" y="120777"/>
                </a:lnTo>
                <a:lnTo>
                  <a:pt x="838948" y="82086"/>
                </a:lnTo>
                <a:lnTo>
                  <a:pt x="524256" y="38849"/>
                </a:lnTo>
                <a:lnTo>
                  <a:pt x="480664" y="35806"/>
                </a:lnTo>
                <a:lnTo>
                  <a:pt x="465124" y="35140"/>
                </a:lnTo>
                <a:lnTo>
                  <a:pt x="457530" y="35509"/>
                </a:lnTo>
                <a:lnTo>
                  <a:pt x="424551" y="42656"/>
                </a:lnTo>
                <a:lnTo>
                  <a:pt x="395328" y="58489"/>
                </a:lnTo>
                <a:lnTo>
                  <a:pt x="371530" y="81600"/>
                </a:lnTo>
                <a:lnTo>
                  <a:pt x="354825" y="110578"/>
                </a:lnTo>
                <a:lnTo>
                  <a:pt x="149352" y="0"/>
                </a:lnTo>
                <a:close/>
              </a:path>
            </a:pathLst>
          </a:custGeom>
          <a:solidFill>
            <a:srgbClr val="00AAA6"/>
          </a:solidFill>
        </p:spPr>
        <p:txBody>
          <a:bodyPr wrap="square" lIns="0" tIns="0" rIns="0" bIns="0" rtlCol="0"/>
          <a:lstStyle/>
          <a:p>
            <a:endParaRPr dirty="0"/>
          </a:p>
        </p:txBody>
      </p:sp>
      <p:pic>
        <p:nvPicPr>
          <p:cNvPr id="34" name="bg object 34"/>
          <p:cNvPicPr/>
          <p:nvPr/>
        </p:nvPicPr>
        <p:blipFill>
          <a:blip r:embed="rId7" cstate="print"/>
          <a:stretch>
            <a:fillRect/>
          </a:stretch>
        </p:blipFill>
        <p:spPr>
          <a:xfrm>
            <a:off x="1749466" y="3092540"/>
            <a:ext cx="148817" cy="202323"/>
          </a:xfrm>
          <a:prstGeom prst="rect">
            <a:avLst/>
          </a:prstGeom>
        </p:spPr>
      </p:pic>
      <p:sp>
        <p:nvSpPr>
          <p:cNvPr id="35" name="bg object 35"/>
          <p:cNvSpPr/>
          <p:nvPr/>
        </p:nvSpPr>
        <p:spPr>
          <a:xfrm>
            <a:off x="1385824" y="3199409"/>
            <a:ext cx="622935" cy="436880"/>
          </a:xfrm>
          <a:custGeom>
            <a:avLst/>
            <a:gdLst/>
            <a:ahLst/>
            <a:cxnLst/>
            <a:rect l="l" t="t" r="r" b="b"/>
            <a:pathLst>
              <a:path w="622935" h="436879">
                <a:moveTo>
                  <a:pt x="58242" y="183896"/>
                </a:moveTo>
                <a:lnTo>
                  <a:pt x="9702" y="183896"/>
                </a:lnTo>
                <a:lnTo>
                  <a:pt x="9702" y="202946"/>
                </a:lnTo>
                <a:lnTo>
                  <a:pt x="9702" y="223266"/>
                </a:lnTo>
                <a:lnTo>
                  <a:pt x="9702" y="242316"/>
                </a:lnTo>
                <a:lnTo>
                  <a:pt x="29121" y="242316"/>
                </a:lnTo>
                <a:lnTo>
                  <a:pt x="29121" y="436626"/>
                </a:lnTo>
                <a:lnTo>
                  <a:pt x="48539" y="436626"/>
                </a:lnTo>
                <a:lnTo>
                  <a:pt x="48539" y="242316"/>
                </a:lnTo>
                <a:lnTo>
                  <a:pt x="58242" y="242316"/>
                </a:lnTo>
                <a:lnTo>
                  <a:pt x="58242" y="223266"/>
                </a:lnTo>
                <a:lnTo>
                  <a:pt x="29121" y="223266"/>
                </a:lnTo>
                <a:lnTo>
                  <a:pt x="29121" y="202946"/>
                </a:lnTo>
                <a:lnTo>
                  <a:pt x="58242" y="202946"/>
                </a:lnTo>
                <a:lnTo>
                  <a:pt x="58242" y="183896"/>
                </a:lnTo>
                <a:close/>
              </a:path>
              <a:path w="622935" h="436879">
                <a:moveTo>
                  <a:pt x="232968" y="116116"/>
                </a:moveTo>
                <a:lnTo>
                  <a:pt x="229158" y="97243"/>
                </a:lnTo>
                <a:lnTo>
                  <a:pt x="218744" y="81813"/>
                </a:lnTo>
                <a:lnTo>
                  <a:pt x="203301" y="71399"/>
                </a:lnTo>
                <a:lnTo>
                  <a:pt x="184429" y="67576"/>
                </a:lnTo>
                <a:lnTo>
                  <a:pt x="126187" y="67576"/>
                </a:lnTo>
                <a:lnTo>
                  <a:pt x="107315" y="71399"/>
                </a:lnTo>
                <a:lnTo>
                  <a:pt x="91884" y="81813"/>
                </a:lnTo>
                <a:lnTo>
                  <a:pt x="81470" y="97243"/>
                </a:lnTo>
                <a:lnTo>
                  <a:pt x="77647" y="116116"/>
                </a:lnTo>
                <a:lnTo>
                  <a:pt x="77647" y="222885"/>
                </a:lnTo>
                <a:lnTo>
                  <a:pt x="79946" y="234213"/>
                </a:lnTo>
                <a:lnTo>
                  <a:pt x="86194" y="243471"/>
                </a:lnTo>
                <a:lnTo>
                  <a:pt x="95453" y="249732"/>
                </a:lnTo>
                <a:lnTo>
                  <a:pt x="106768" y="252018"/>
                </a:lnTo>
                <a:lnTo>
                  <a:pt x="126187" y="252018"/>
                </a:lnTo>
                <a:lnTo>
                  <a:pt x="126187" y="232600"/>
                </a:lnTo>
                <a:lnTo>
                  <a:pt x="101422" y="232600"/>
                </a:lnTo>
                <a:lnTo>
                  <a:pt x="97053" y="228244"/>
                </a:lnTo>
                <a:lnTo>
                  <a:pt x="97053" y="116116"/>
                </a:lnTo>
                <a:lnTo>
                  <a:pt x="99352" y="104787"/>
                </a:lnTo>
                <a:lnTo>
                  <a:pt x="105600" y="95529"/>
                </a:lnTo>
                <a:lnTo>
                  <a:pt x="114871" y="89281"/>
                </a:lnTo>
                <a:lnTo>
                  <a:pt x="126187" y="86995"/>
                </a:lnTo>
                <a:lnTo>
                  <a:pt x="184429" y="86995"/>
                </a:lnTo>
                <a:lnTo>
                  <a:pt x="195757" y="89281"/>
                </a:lnTo>
                <a:lnTo>
                  <a:pt x="205016" y="95529"/>
                </a:lnTo>
                <a:lnTo>
                  <a:pt x="211264" y="104787"/>
                </a:lnTo>
                <a:lnTo>
                  <a:pt x="213550" y="116116"/>
                </a:lnTo>
                <a:lnTo>
                  <a:pt x="213550" y="228244"/>
                </a:lnTo>
                <a:lnTo>
                  <a:pt x="209194" y="232600"/>
                </a:lnTo>
                <a:lnTo>
                  <a:pt x="184429" y="232600"/>
                </a:lnTo>
                <a:lnTo>
                  <a:pt x="184429" y="252018"/>
                </a:lnTo>
                <a:lnTo>
                  <a:pt x="203847" y="252018"/>
                </a:lnTo>
                <a:lnTo>
                  <a:pt x="215176" y="249732"/>
                </a:lnTo>
                <a:lnTo>
                  <a:pt x="224434" y="243471"/>
                </a:lnTo>
                <a:lnTo>
                  <a:pt x="230682" y="234213"/>
                </a:lnTo>
                <a:lnTo>
                  <a:pt x="232968" y="222885"/>
                </a:lnTo>
                <a:lnTo>
                  <a:pt x="232968" y="116116"/>
                </a:lnTo>
                <a:close/>
              </a:path>
              <a:path w="622935" h="436879">
                <a:moveTo>
                  <a:pt x="232981" y="290842"/>
                </a:moveTo>
                <a:lnTo>
                  <a:pt x="231444" y="283298"/>
                </a:lnTo>
                <a:lnTo>
                  <a:pt x="227279" y="277126"/>
                </a:lnTo>
                <a:lnTo>
                  <a:pt x="221107" y="272961"/>
                </a:lnTo>
                <a:lnTo>
                  <a:pt x="213563" y="271424"/>
                </a:lnTo>
                <a:lnTo>
                  <a:pt x="213563" y="290842"/>
                </a:lnTo>
                <a:lnTo>
                  <a:pt x="213563" y="310261"/>
                </a:lnTo>
                <a:lnTo>
                  <a:pt x="97078" y="310261"/>
                </a:lnTo>
                <a:lnTo>
                  <a:pt x="97078" y="290842"/>
                </a:lnTo>
                <a:lnTo>
                  <a:pt x="213563" y="290842"/>
                </a:lnTo>
                <a:lnTo>
                  <a:pt x="213563" y="271424"/>
                </a:lnTo>
                <a:lnTo>
                  <a:pt x="165023" y="271424"/>
                </a:lnTo>
                <a:lnTo>
                  <a:pt x="165023" y="154940"/>
                </a:lnTo>
                <a:lnTo>
                  <a:pt x="145605" y="154940"/>
                </a:lnTo>
                <a:lnTo>
                  <a:pt x="145605" y="271424"/>
                </a:lnTo>
                <a:lnTo>
                  <a:pt x="97078" y="271424"/>
                </a:lnTo>
                <a:lnTo>
                  <a:pt x="89522" y="272961"/>
                </a:lnTo>
                <a:lnTo>
                  <a:pt x="83350" y="277126"/>
                </a:lnTo>
                <a:lnTo>
                  <a:pt x="79184" y="283298"/>
                </a:lnTo>
                <a:lnTo>
                  <a:pt x="77660" y="290842"/>
                </a:lnTo>
                <a:lnTo>
                  <a:pt x="77660" y="329666"/>
                </a:lnTo>
                <a:lnTo>
                  <a:pt x="145605" y="329666"/>
                </a:lnTo>
                <a:lnTo>
                  <a:pt x="145605" y="372579"/>
                </a:lnTo>
                <a:lnTo>
                  <a:pt x="77660" y="411403"/>
                </a:lnTo>
                <a:lnTo>
                  <a:pt x="77660" y="436448"/>
                </a:lnTo>
                <a:lnTo>
                  <a:pt x="97078" y="436448"/>
                </a:lnTo>
                <a:lnTo>
                  <a:pt x="97078" y="422668"/>
                </a:lnTo>
                <a:lnTo>
                  <a:pt x="145605" y="394931"/>
                </a:lnTo>
                <a:lnTo>
                  <a:pt x="145605" y="436448"/>
                </a:lnTo>
                <a:lnTo>
                  <a:pt x="165023" y="436448"/>
                </a:lnTo>
                <a:lnTo>
                  <a:pt x="165023" y="394931"/>
                </a:lnTo>
                <a:lnTo>
                  <a:pt x="213563" y="422668"/>
                </a:lnTo>
                <a:lnTo>
                  <a:pt x="213563" y="436448"/>
                </a:lnTo>
                <a:lnTo>
                  <a:pt x="232981" y="436448"/>
                </a:lnTo>
                <a:lnTo>
                  <a:pt x="232981" y="411403"/>
                </a:lnTo>
                <a:lnTo>
                  <a:pt x="204139" y="394931"/>
                </a:lnTo>
                <a:lnTo>
                  <a:pt x="165023" y="372579"/>
                </a:lnTo>
                <a:lnTo>
                  <a:pt x="165023" y="329666"/>
                </a:lnTo>
                <a:lnTo>
                  <a:pt x="232981" y="329666"/>
                </a:lnTo>
                <a:lnTo>
                  <a:pt x="232981" y="310261"/>
                </a:lnTo>
                <a:lnTo>
                  <a:pt x="232981" y="290842"/>
                </a:lnTo>
                <a:close/>
              </a:path>
              <a:path w="622935" h="436879">
                <a:moveTo>
                  <a:pt x="232981" y="0"/>
                </a:moveTo>
                <a:lnTo>
                  <a:pt x="0" y="0"/>
                </a:lnTo>
                <a:lnTo>
                  <a:pt x="0" y="19050"/>
                </a:lnTo>
                <a:lnTo>
                  <a:pt x="0" y="49530"/>
                </a:lnTo>
                <a:lnTo>
                  <a:pt x="0" y="135890"/>
                </a:lnTo>
                <a:lnTo>
                  <a:pt x="0" y="154940"/>
                </a:lnTo>
                <a:lnTo>
                  <a:pt x="64719" y="154940"/>
                </a:lnTo>
                <a:lnTo>
                  <a:pt x="64719" y="135890"/>
                </a:lnTo>
                <a:lnTo>
                  <a:pt x="19418" y="135890"/>
                </a:lnTo>
                <a:lnTo>
                  <a:pt x="19418" y="49530"/>
                </a:lnTo>
                <a:lnTo>
                  <a:pt x="19418" y="19050"/>
                </a:lnTo>
                <a:lnTo>
                  <a:pt x="213563" y="19050"/>
                </a:lnTo>
                <a:lnTo>
                  <a:pt x="213563" y="49530"/>
                </a:lnTo>
                <a:lnTo>
                  <a:pt x="232981" y="49530"/>
                </a:lnTo>
                <a:lnTo>
                  <a:pt x="232981" y="19050"/>
                </a:lnTo>
                <a:lnTo>
                  <a:pt x="232981" y="0"/>
                </a:lnTo>
                <a:close/>
              </a:path>
              <a:path w="622935" h="436879">
                <a:moveTo>
                  <a:pt x="622414" y="338543"/>
                </a:moveTo>
                <a:lnTo>
                  <a:pt x="602856" y="186334"/>
                </a:lnTo>
                <a:lnTo>
                  <a:pt x="585089" y="145745"/>
                </a:lnTo>
                <a:lnTo>
                  <a:pt x="550367" y="120624"/>
                </a:lnTo>
                <a:lnTo>
                  <a:pt x="549173" y="119989"/>
                </a:lnTo>
                <a:lnTo>
                  <a:pt x="549173" y="101219"/>
                </a:lnTo>
                <a:lnTo>
                  <a:pt x="529755" y="101219"/>
                </a:lnTo>
                <a:lnTo>
                  <a:pt x="529755" y="120624"/>
                </a:lnTo>
                <a:lnTo>
                  <a:pt x="529755" y="290969"/>
                </a:lnTo>
                <a:lnTo>
                  <a:pt x="347040" y="290969"/>
                </a:lnTo>
                <a:lnTo>
                  <a:pt x="347040" y="140970"/>
                </a:lnTo>
                <a:lnTo>
                  <a:pt x="347040" y="120624"/>
                </a:lnTo>
                <a:lnTo>
                  <a:pt x="529755" y="120624"/>
                </a:lnTo>
                <a:lnTo>
                  <a:pt x="529755" y="101219"/>
                </a:lnTo>
                <a:lnTo>
                  <a:pt x="327634" y="101219"/>
                </a:lnTo>
                <a:lnTo>
                  <a:pt x="327558" y="119989"/>
                </a:lnTo>
                <a:lnTo>
                  <a:pt x="307492" y="130390"/>
                </a:lnTo>
                <a:lnTo>
                  <a:pt x="291122" y="145656"/>
                </a:lnTo>
                <a:lnTo>
                  <a:pt x="279374" y="164719"/>
                </a:lnTo>
                <a:lnTo>
                  <a:pt x="273075" y="186728"/>
                </a:lnTo>
                <a:lnTo>
                  <a:pt x="253682" y="338543"/>
                </a:lnTo>
                <a:lnTo>
                  <a:pt x="253733" y="340347"/>
                </a:lnTo>
                <a:lnTo>
                  <a:pt x="257060" y="356806"/>
                </a:lnTo>
                <a:lnTo>
                  <a:pt x="266446" y="370725"/>
                </a:lnTo>
                <a:lnTo>
                  <a:pt x="280352" y="380111"/>
                </a:lnTo>
                <a:lnTo>
                  <a:pt x="297383" y="383552"/>
                </a:lnTo>
                <a:lnTo>
                  <a:pt x="302641" y="383552"/>
                </a:lnTo>
                <a:lnTo>
                  <a:pt x="321144" y="376313"/>
                </a:lnTo>
                <a:lnTo>
                  <a:pt x="321144" y="436803"/>
                </a:lnTo>
                <a:lnTo>
                  <a:pt x="340563" y="436803"/>
                </a:lnTo>
                <a:lnTo>
                  <a:pt x="340563" y="376313"/>
                </a:lnTo>
                <a:lnTo>
                  <a:pt x="340563" y="368376"/>
                </a:lnTo>
                <a:lnTo>
                  <a:pt x="350570" y="364159"/>
                </a:lnTo>
                <a:lnTo>
                  <a:pt x="395655" y="344322"/>
                </a:lnTo>
                <a:lnTo>
                  <a:pt x="416572" y="334848"/>
                </a:lnTo>
                <a:lnTo>
                  <a:pt x="418719" y="329095"/>
                </a:lnTo>
                <a:lnTo>
                  <a:pt x="414261" y="319341"/>
                </a:lnTo>
                <a:lnTo>
                  <a:pt x="408508" y="317195"/>
                </a:lnTo>
                <a:lnTo>
                  <a:pt x="368744" y="335076"/>
                </a:lnTo>
                <a:lnTo>
                  <a:pt x="336232" y="349135"/>
                </a:lnTo>
                <a:lnTo>
                  <a:pt x="310781" y="359524"/>
                </a:lnTo>
                <a:lnTo>
                  <a:pt x="297053" y="364159"/>
                </a:lnTo>
                <a:lnTo>
                  <a:pt x="287820" y="362191"/>
                </a:lnTo>
                <a:lnTo>
                  <a:pt x="280238" y="357085"/>
                </a:lnTo>
                <a:lnTo>
                  <a:pt x="275069" y="349554"/>
                </a:lnTo>
                <a:lnTo>
                  <a:pt x="273037" y="340347"/>
                </a:lnTo>
                <a:lnTo>
                  <a:pt x="292328" y="189255"/>
                </a:lnTo>
                <a:lnTo>
                  <a:pt x="296481" y="174078"/>
                </a:lnTo>
                <a:lnTo>
                  <a:pt x="304050" y="160642"/>
                </a:lnTo>
                <a:lnTo>
                  <a:pt x="314591" y="149415"/>
                </a:lnTo>
                <a:lnTo>
                  <a:pt x="327634" y="140970"/>
                </a:lnTo>
                <a:lnTo>
                  <a:pt x="327634" y="310388"/>
                </a:lnTo>
                <a:lnTo>
                  <a:pt x="549173" y="310388"/>
                </a:lnTo>
                <a:lnTo>
                  <a:pt x="549173" y="290969"/>
                </a:lnTo>
                <a:lnTo>
                  <a:pt x="549173" y="141122"/>
                </a:lnTo>
                <a:lnTo>
                  <a:pt x="561886" y="149606"/>
                </a:lnTo>
                <a:lnTo>
                  <a:pt x="572173" y="160769"/>
                </a:lnTo>
                <a:lnTo>
                  <a:pt x="579577" y="174117"/>
                </a:lnTo>
                <a:lnTo>
                  <a:pt x="583628" y="189001"/>
                </a:lnTo>
                <a:lnTo>
                  <a:pt x="603072" y="340347"/>
                </a:lnTo>
                <a:lnTo>
                  <a:pt x="601027" y="349554"/>
                </a:lnTo>
                <a:lnTo>
                  <a:pt x="595845" y="357085"/>
                </a:lnTo>
                <a:lnTo>
                  <a:pt x="588276" y="362191"/>
                </a:lnTo>
                <a:lnTo>
                  <a:pt x="579056" y="364159"/>
                </a:lnTo>
                <a:lnTo>
                  <a:pt x="565315" y="359524"/>
                </a:lnTo>
                <a:lnTo>
                  <a:pt x="539864" y="349135"/>
                </a:lnTo>
                <a:lnTo>
                  <a:pt x="507352" y="335076"/>
                </a:lnTo>
                <a:lnTo>
                  <a:pt x="467588" y="317195"/>
                </a:lnTo>
                <a:lnTo>
                  <a:pt x="461835" y="319341"/>
                </a:lnTo>
                <a:lnTo>
                  <a:pt x="457377" y="329095"/>
                </a:lnTo>
                <a:lnTo>
                  <a:pt x="459536" y="334848"/>
                </a:lnTo>
                <a:lnTo>
                  <a:pt x="468884" y="339115"/>
                </a:lnTo>
                <a:lnTo>
                  <a:pt x="515848" y="359956"/>
                </a:lnTo>
                <a:lnTo>
                  <a:pt x="534708" y="368033"/>
                </a:lnTo>
                <a:lnTo>
                  <a:pt x="534708" y="436803"/>
                </a:lnTo>
                <a:lnTo>
                  <a:pt x="554126" y="436803"/>
                </a:lnTo>
                <a:lnTo>
                  <a:pt x="554126" y="375983"/>
                </a:lnTo>
                <a:lnTo>
                  <a:pt x="565785" y="380365"/>
                </a:lnTo>
                <a:lnTo>
                  <a:pt x="572820" y="382612"/>
                </a:lnTo>
                <a:lnTo>
                  <a:pt x="576656" y="383438"/>
                </a:lnTo>
                <a:lnTo>
                  <a:pt x="578713" y="383552"/>
                </a:lnTo>
                <a:lnTo>
                  <a:pt x="595731" y="380111"/>
                </a:lnTo>
                <a:lnTo>
                  <a:pt x="601840" y="375983"/>
                </a:lnTo>
                <a:lnTo>
                  <a:pt x="609650" y="370725"/>
                </a:lnTo>
                <a:lnTo>
                  <a:pt x="614083" y="364159"/>
                </a:lnTo>
                <a:lnTo>
                  <a:pt x="619036" y="356806"/>
                </a:lnTo>
                <a:lnTo>
                  <a:pt x="622363" y="340347"/>
                </a:lnTo>
                <a:lnTo>
                  <a:pt x="622414" y="338543"/>
                </a:lnTo>
                <a:close/>
              </a:path>
            </a:pathLst>
          </a:custGeom>
          <a:solidFill>
            <a:srgbClr val="00AAA6"/>
          </a:solidFill>
        </p:spPr>
        <p:txBody>
          <a:bodyPr wrap="square" lIns="0" tIns="0" rIns="0" bIns="0" rtlCol="0"/>
          <a:lstStyle/>
          <a:p>
            <a:endParaRPr dirty="0"/>
          </a:p>
        </p:txBody>
      </p:sp>
      <p:sp>
        <p:nvSpPr>
          <p:cNvPr id="36" name="bg object 36"/>
          <p:cNvSpPr/>
          <p:nvPr/>
        </p:nvSpPr>
        <p:spPr>
          <a:xfrm>
            <a:off x="543585" y="2543505"/>
            <a:ext cx="563245" cy="581660"/>
          </a:xfrm>
          <a:custGeom>
            <a:avLst/>
            <a:gdLst/>
            <a:ahLst/>
            <a:cxnLst/>
            <a:rect l="l" t="t" r="r" b="b"/>
            <a:pathLst>
              <a:path w="563244" h="581660">
                <a:moveTo>
                  <a:pt x="252387" y="158216"/>
                </a:moveTo>
                <a:lnTo>
                  <a:pt x="248043" y="153873"/>
                </a:lnTo>
                <a:lnTo>
                  <a:pt x="242684" y="153873"/>
                </a:lnTo>
                <a:lnTo>
                  <a:pt x="237324" y="153873"/>
                </a:lnTo>
                <a:lnTo>
                  <a:pt x="232981" y="158216"/>
                </a:lnTo>
                <a:lnTo>
                  <a:pt x="232981" y="168948"/>
                </a:lnTo>
                <a:lnTo>
                  <a:pt x="237324" y="173291"/>
                </a:lnTo>
                <a:lnTo>
                  <a:pt x="248043" y="173291"/>
                </a:lnTo>
                <a:lnTo>
                  <a:pt x="252387" y="168948"/>
                </a:lnTo>
                <a:lnTo>
                  <a:pt x="252387" y="158216"/>
                </a:lnTo>
                <a:close/>
              </a:path>
              <a:path w="563244" h="581660">
                <a:moveTo>
                  <a:pt x="291223" y="158229"/>
                </a:moveTo>
                <a:lnTo>
                  <a:pt x="286880" y="153885"/>
                </a:lnTo>
                <a:lnTo>
                  <a:pt x="276148" y="153885"/>
                </a:lnTo>
                <a:lnTo>
                  <a:pt x="271805" y="158229"/>
                </a:lnTo>
                <a:lnTo>
                  <a:pt x="271805" y="168948"/>
                </a:lnTo>
                <a:lnTo>
                  <a:pt x="276148" y="173291"/>
                </a:lnTo>
                <a:lnTo>
                  <a:pt x="286880" y="173291"/>
                </a:lnTo>
                <a:lnTo>
                  <a:pt x="291223" y="168948"/>
                </a:lnTo>
                <a:lnTo>
                  <a:pt x="291223" y="163588"/>
                </a:lnTo>
                <a:lnTo>
                  <a:pt x="291223" y="158229"/>
                </a:lnTo>
                <a:close/>
              </a:path>
              <a:path w="563244" h="581660">
                <a:moveTo>
                  <a:pt x="330047" y="158229"/>
                </a:moveTo>
                <a:lnTo>
                  <a:pt x="325704" y="153885"/>
                </a:lnTo>
                <a:lnTo>
                  <a:pt x="314972" y="153885"/>
                </a:lnTo>
                <a:lnTo>
                  <a:pt x="310629" y="158229"/>
                </a:lnTo>
                <a:lnTo>
                  <a:pt x="310629" y="168948"/>
                </a:lnTo>
                <a:lnTo>
                  <a:pt x="314972" y="173291"/>
                </a:lnTo>
                <a:lnTo>
                  <a:pt x="325704" y="173291"/>
                </a:lnTo>
                <a:lnTo>
                  <a:pt x="330047" y="168948"/>
                </a:lnTo>
                <a:lnTo>
                  <a:pt x="330047" y="163588"/>
                </a:lnTo>
                <a:lnTo>
                  <a:pt x="330047" y="158229"/>
                </a:lnTo>
                <a:close/>
              </a:path>
              <a:path w="563244" h="581660">
                <a:moveTo>
                  <a:pt x="563029" y="190728"/>
                </a:moveTo>
                <a:lnTo>
                  <a:pt x="563016" y="190220"/>
                </a:lnTo>
                <a:lnTo>
                  <a:pt x="557771" y="150964"/>
                </a:lnTo>
                <a:lnTo>
                  <a:pt x="545033" y="114122"/>
                </a:lnTo>
                <a:lnTo>
                  <a:pt x="543598" y="111696"/>
                </a:lnTo>
                <a:lnTo>
                  <a:pt x="543598" y="190728"/>
                </a:lnTo>
                <a:lnTo>
                  <a:pt x="536270" y="240461"/>
                </a:lnTo>
                <a:lnTo>
                  <a:pt x="519836" y="305981"/>
                </a:lnTo>
                <a:lnTo>
                  <a:pt x="500405" y="371983"/>
                </a:lnTo>
                <a:lnTo>
                  <a:pt x="484111" y="423227"/>
                </a:lnTo>
                <a:lnTo>
                  <a:pt x="476719" y="445465"/>
                </a:lnTo>
                <a:lnTo>
                  <a:pt x="476542" y="446519"/>
                </a:lnTo>
                <a:lnTo>
                  <a:pt x="476542" y="562140"/>
                </a:lnTo>
                <a:lnTo>
                  <a:pt x="291223" y="562140"/>
                </a:lnTo>
                <a:lnTo>
                  <a:pt x="291223" y="503250"/>
                </a:lnTo>
                <a:lnTo>
                  <a:pt x="313994" y="501357"/>
                </a:lnTo>
                <a:lnTo>
                  <a:pt x="336283" y="497509"/>
                </a:lnTo>
                <a:lnTo>
                  <a:pt x="357847" y="491731"/>
                </a:lnTo>
                <a:lnTo>
                  <a:pt x="378498" y="484047"/>
                </a:lnTo>
                <a:lnTo>
                  <a:pt x="381977" y="482549"/>
                </a:lnTo>
                <a:lnTo>
                  <a:pt x="384289" y="479044"/>
                </a:lnTo>
                <a:lnTo>
                  <a:pt x="384111" y="359752"/>
                </a:lnTo>
                <a:lnTo>
                  <a:pt x="419874" y="350481"/>
                </a:lnTo>
                <a:lnTo>
                  <a:pt x="424345" y="349389"/>
                </a:lnTo>
                <a:lnTo>
                  <a:pt x="428205" y="346329"/>
                </a:lnTo>
                <a:lnTo>
                  <a:pt x="432473" y="337908"/>
                </a:lnTo>
                <a:lnTo>
                  <a:pt x="432663" y="333006"/>
                </a:lnTo>
                <a:lnTo>
                  <a:pt x="430847" y="328574"/>
                </a:lnTo>
                <a:lnTo>
                  <a:pt x="393738" y="240461"/>
                </a:lnTo>
                <a:lnTo>
                  <a:pt x="393687" y="202095"/>
                </a:lnTo>
                <a:lnTo>
                  <a:pt x="388505" y="156146"/>
                </a:lnTo>
                <a:lnTo>
                  <a:pt x="373367" y="112534"/>
                </a:lnTo>
                <a:lnTo>
                  <a:pt x="349592" y="74358"/>
                </a:lnTo>
                <a:lnTo>
                  <a:pt x="318465" y="42672"/>
                </a:lnTo>
                <a:lnTo>
                  <a:pt x="317944" y="42265"/>
                </a:lnTo>
                <a:lnTo>
                  <a:pt x="310375" y="36715"/>
                </a:lnTo>
                <a:lnTo>
                  <a:pt x="355092" y="19380"/>
                </a:lnTo>
                <a:lnTo>
                  <a:pt x="390906" y="20802"/>
                </a:lnTo>
                <a:lnTo>
                  <a:pt x="456933" y="44094"/>
                </a:lnTo>
                <a:lnTo>
                  <a:pt x="509473" y="91935"/>
                </a:lnTo>
                <a:lnTo>
                  <a:pt x="538848" y="155321"/>
                </a:lnTo>
                <a:lnTo>
                  <a:pt x="543598" y="190728"/>
                </a:lnTo>
                <a:lnTo>
                  <a:pt x="543598" y="111696"/>
                </a:lnTo>
                <a:lnTo>
                  <a:pt x="498652" y="51054"/>
                </a:lnTo>
                <a:lnTo>
                  <a:pt x="466890" y="27419"/>
                </a:lnTo>
                <a:lnTo>
                  <a:pt x="431596" y="10807"/>
                </a:lnTo>
                <a:lnTo>
                  <a:pt x="393649" y="1574"/>
                </a:lnTo>
                <a:lnTo>
                  <a:pt x="353949" y="0"/>
                </a:lnTo>
                <a:lnTo>
                  <a:pt x="332625" y="2463"/>
                </a:lnTo>
                <a:lnTo>
                  <a:pt x="312013" y="7226"/>
                </a:lnTo>
                <a:lnTo>
                  <a:pt x="292430" y="14109"/>
                </a:lnTo>
                <a:lnTo>
                  <a:pt x="273799" y="23025"/>
                </a:lnTo>
                <a:lnTo>
                  <a:pt x="272846" y="23380"/>
                </a:lnTo>
                <a:lnTo>
                  <a:pt x="229577" y="56083"/>
                </a:lnTo>
                <a:lnTo>
                  <a:pt x="197434" y="97650"/>
                </a:lnTo>
                <a:lnTo>
                  <a:pt x="176695" y="147040"/>
                </a:lnTo>
                <a:lnTo>
                  <a:pt x="169341" y="202095"/>
                </a:lnTo>
                <a:lnTo>
                  <a:pt x="169278" y="240461"/>
                </a:lnTo>
                <a:lnTo>
                  <a:pt x="132156" y="328637"/>
                </a:lnTo>
                <a:lnTo>
                  <a:pt x="130365" y="333006"/>
                </a:lnTo>
                <a:lnTo>
                  <a:pt x="130568" y="337908"/>
                </a:lnTo>
                <a:lnTo>
                  <a:pt x="134823" y="346329"/>
                </a:lnTo>
                <a:lnTo>
                  <a:pt x="138684" y="349389"/>
                </a:lnTo>
                <a:lnTo>
                  <a:pt x="143243" y="350507"/>
                </a:lnTo>
                <a:lnTo>
                  <a:pt x="178930" y="359752"/>
                </a:lnTo>
                <a:lnTo>
                  <a:pt x="178803" y="479044"/>
                </a:lnTo>
                <a:lnTo>
                  <a:pt x="223431" y="496697"/>
                </a:lnTo>
                <a:lnTo>
                  <a:pt x="242468" y="500443"/>
                </a:lnTo>
                <a:lnTo>
                  <a:pt x="247510" y="496912"/>
                </a:lnTo>
                <a:lnTo>
                  <a:pt x="249364" y="486346"/>
                </a:lnTo>
                <a:lnTo>
                  <a:pt x="245846" y="481317"/>
                </a:lnTo>
                <a:lnTo>
                  <a:pt x="240563" y="480390"/>
                </a:lnTo>
                <a:lnTo>
                  <a:pt x="229527" y="478180"/>
                </a:lnTo>
                <a:lnTo>
                  <a:pt x="218770" y="475488"/>
                </a:lnTo>
                <a:lnTo>
                  <a:pt x="208330" y="472313"/>
                </a:lnTo>
                <a:lnTo>
                  <a:pt x="198247" y="468668"/>
                </a:lnTo>
                <a:lnTo>
                  <a:pt x="198361" y="347814"/>
                </a:lnTo>
                <a:lnTo>
                  <a:pt x="195364" y="343941"/>
                </a:lnTo>
                <a:lnTo>
                  <a:pt x="151561" y="332600"/>
                </a:lnTo>
                <a:lnTo>
                  <a:pt x="188493" y="244856"/>
                </a:lnTo>
                <a:lnTo>
                  <a:pt x="188760" y="243573"/>
                </a:lnTo>
                <a:lnTo>
                  <a:pt x="188760" y="202095"/>
                </a:lnTo>
                <a:lnTo>
                  <a:pt x="195224" y="152895"/>
                </a:lnTo>
                <a:lnTo>
                  <a:pt x="213474" y="108673"/>
                </a:lnTo>
                <a:lnTo>
                  <a:pt x="241795" y="71310"/>
                </a:lnTo>
                <a:lnTo>
                  <a:pt x="278485" y="42672"/>
                </a:lnTo>
                <a:lnTo>
                  <a:pt x="287921" y="46697"/>
                </a:lnTo>
                <a:lnTo>
                  <a:pt x="334873" y="87096"/>
                </a:lnTo>
                <a:lnTo>
                  <a:pt x="356247" y="122008"/>
                </a:lnTo>
                <a:lnTo>
                  <a:pt x="369633" y="160896"/>
                </a:lnTo>
                <a:lnTo>
                  <a:pt x="374269" y="202095"/>
                </a:lnTo>
                <a:lnTo>
                  <a:pt x="374269" y="243573"/>
                </a:lnTo>
                <a:lnTo>
                  <a:pt x="374535" y="244856"/>
                </a:lnTo>
                <a:lnTo>
                  <a:pt x="411480" y="332600"/>
                </a:lnTo>
                <a:lnTo>
                  <a:pt x="367665" y="343941"/>
                </a:lnTo>
                <a:lnTo>
                  <a:pt x="364667" y="347814"/>
                </a:lnTo>
                <a:lnTo>
                  <a:pt x="364871" y="468668"/>
                </a:lnTo>
                <a:lnTo>
                  <a:pt x="324612" y="480085"/>
                </a:lnTo>
                <a:lnTo>
                  <a:pt x="281787" y="484047"/>
                </a:lnTo>
                <a:lnTo>
                  <a:pt x="278371" y="484060"/>
                </a:lnTo>
                <a:lnTo>
                  <a:pt x="275374" y="485838"/>
                </a:lnTo>
                <a:lnTo>
                  <a:pt x="273646" y="488518"/>
                </a:lnTo>
                <a:lnTo>
                  <a:pt x="272503" y="490118"/>
                </a:lnTo>
                <a:lnTo>
                  <a:pt x="271919" y="491731"/>
                </a:lnTo>
                <a:lnTo>
                  <a:pt x="271805" y="562140"/>
                </a:lnTo>
                <a:lnTo>
                  <a:pt x="86487" y="562140"/>
                </a:lnTo>
                <a:lnTo>
                  <a:pt x="86487" y="446519"/>
                </a:lnTo>
                <a:lnTo>
                  <a:pt x="86309" y="445465"/>
                </a:lnTo>
                <a:lnTo>
                  <a:pt x="62611" y="371983"/>
                </a:lnTo>
                <a:lnTo>
                  <a:pt x="43192" y="305981"/>
                </a:lnTo>
                <a:lnTo>
                  <a:pt x="26758" y="240461"/>
                </a:lnTo>
                <a:lnTo>
                  <a:pt x="19431" y="190728"/>
                </a:lnTo>
                <a:lnTo>
                  <a:pt x="19469" y="190220"/>
                </a:lnTo>
                <a:lnTo>
                  <a:pt x="35674" y="122161"/>
                </a:lnTo>
                <a:lnTo>
                  <a:pt x="77457" y="65405"/>
                </a:lnTo>
                <a:lnTo>
                  <a:pt x="137909" y="29121"/>
                </a:lnTo>
                <a:lnTo>
                  <a:pt x="207937" y="19380"/>
                </a:lnTo>
                <a:lnTo>
                  <a:pt x="216369" y="20091"/>
                </a:lnTo>
                <a:lnTo>
                  <a:pt x="224764" y="21209"/>
                </a:lnTo>
                <a:lnTo>
                  <a:pt x="233070" y="22733"/>
                </a:lnTo>
                <a:lnTo>
                  <a:pt x="241261" y="24650"/>
                </a:lnTo>
                <a:lnTo>
                  <a:pt x="246443" y="26009"/>
                </a:lnTo>
                <a:lnTo>
                  <a:pt x="251752" y="22910"/>
                </a:lnTo>
                <a:lnTo>
                  <a:pt x="252666" y="19380"/>
                </a:lnTo>
                <a:lnTo>
                  <a:pt x="254457" y="12534"/>
                </a:lnTo>
                <a:lnTo>
                  <a:pt x="251358" y="7226"/>
                </a:lnTo>
                <a:lnTo>
                  <a:pt x="209092" y="0"/>
                </a:lnTo>
                <a:lnTo>
                  <a:pt x="169379" y="1574"/>
                </a:lnTo>
                <a:lnTo>
                  <a:pt x="131432" y="10807"/>
                </a:lnTo>
                <a:lnTo>
                  <a:pt x="96139" y="27419"/>
                </a:lnTo>
                <a:lnTo>
                  <a:pt x="64376" y="51054"/>
                </a:lnTo>
                <a:lnTo>
                  <a:pt x="37833" y="80530"/>
                </a:lnTo>
                <a:lnTo>
                  <a:pt x="17983" y="114122"/>
                </a:lnTo>
                <a:lnTo>
                  <a:pt x="5245" y="150964"/>
                </a:lnTo>
                <a:lnTo>
                  <a:pt x="12" y="190220"/>
                </a:lnTo>
                <a:lnTo>
                  <a:pt x="0" y="190728"/>
                </a:lnTo>
                <a:lnTo>
                  <a:pt x="6756" y="239496"/>
                </a:lnTo>
                <a:lnTo>
                  <a:pt x="22161" y="302780"/>
                </a:lnTo>
                <a:lnTo>
                  <a:pt x="40894" y="367538"/>
                </a:lnTo>
                <a:lnTo>
                  <a:pt x="57632" y="420687"/>
                </a:lnTo>
                <a:lnTo>
                  <a:pt x="67068" y="449186"/>
                </a:lnTo>
                <a:lnTo>
                  <a:pt x="67068" y="562140"/>
                </a:lnTo>
                <a:lnTo>
                  <a:pt x="4356" y="562140"/>
                </a:lnTo>
                <a:lnTo>
                  <a:pt x="0" y="566496"/>
                </a:lnTo>
                <a:lnTo>
                  <a:pt x="0" y="577215"/>
                </a:lnTo>
                <a:lnTo>
                  <a:pt x="4356" y="581558"/>
                </a:lnTo>
                <a:lnTo>
                  <a:pt x="558685" y="581558"/>
                </a:lnTo>
                <a:lnTo>
                  <a:pt x="563029" y="577215"/>
                </a:lnTo>
                <a:lnTo>
                  <a:pt x="563029" y="566496"/>
                </a:lnTo>
                <a:lnTo>
                  <a:pt x="558685" y="562140"/>
                </a:lnTo>
                <a:lnTo>
                  <a:pt x="495960" y="562140"/>
                </a:lnTo>
                <a:lnTo>
                  <a:pt x="495960" y="449186"/>
                </a:lnTo>
                <a:lnTo>
                  <a:pt x="505383" y="420687"/>
                </a:lnTo>
                <a:lnTo>
                  <a:pt x="522135" y="367538"/>
                </a:lnTo>
                <a:lnTo>
                  <a:pt x="540867" y="302780"/>
                </a:lnTo>
                <a:lnTo>
                  <a:pt x="556272" y="239496"/>
                </a:lnTo>
                <a:lnTo>
                  <a:pt x="563029" y="190728"/>
                </a:lnTo>
                <a:close/>
              </a:path>
            </a:pathLst>
          </a:custGeom>
          <a:solidFill>
            <a:srgbClr val="00AAA6"/>
          </a:solidFill>
        </p:spPr>
        <p:txBody>
          <a:bodyPr wrap="square" lIns="0" tIns="0" rIns="0" bIns="0" rtlCol="0"/>
          <a:lstStyle/>
          <a:p>
            <a:endParaRPr dirty="0"/>
          </a:p>
        </p:txBody>
      </p:sp>
      <p:sp>
        <p:nvSpPr>
          <p:cNvPr id="37" name="bg object 37"/>
          <p:cNvSpPr/>
          <p:nvPr/>
        </p:nvSpPr>
        <p:spPr>
          <a:xfrm>
            <a:off x="1230937" y="1407389"/>
            <a:ext cx="293370" cy="293370"/>
          </a:xfrm>
          <a:custGeom>
            <a:avLst/>
            <a:gdLst/>
            <a:ahLst/>
            <a:cxnLst/>
            <a:rect l="l" t="t" r="r" b="b"/>
            <a:pathLst>
              <a:path w="293369" h="293369">
                <a:moveTo>
                  <a:pt x="146545" y="0"/>
                </a:moveTo>
                <a:lnTo>
                  <a:pt x="100273" y="7482"/>
                </a:lnTo>
                <a:lnTo>
                  <a:pt x="60051" y="28310"/>
                </a:lnTo>
                <a:lnTo>
                  <a:pt x="28310" y="60051"/>
                </a:lnTo>
                <a:lnTo>
                  <a:pt x="7482" y="100273"/>
                </a:lnTo>
                <a:lnTo>
                  <a:pt x="0" y="146545"/>
                </a:lnTo>
                <a:lnTo>
                  <a:pt x="7482" y="192817"/>
                </a:lnTo>
                <a:lnTo>
                  <a:pt x="28310" y="233039"/>
                </a:lnTo>
                <a:lnTo>
                  <a:pt x="60051" y="264779"/>
                </a:lnTo>
                <a:lnTo>
                  <a:pt x="100273" y="285607"/>
                </a:lnTo>
                <a:lnTo>
                  <a:pt x="146545" y="293090"/>
                </a:lnTo>
                <a:lnTo>
                  <a:pt x="192817" y="285607"/>
                </a:lnTo>
                <a:lnTo>
                  <a:pt x="223077" y="269938"/>
                </a:lnTo>
                <a:lnTo>
                  <a:pt x="146545" y="269938"/>
                </a:lnTo>
                <a:lnTo>
                  <a:pt x="98563" y="260225"/>
                </a:lnTo>
                <a:lnTo>
                  <a:pt x="59335" y="233754"/>
                </a:lnTo>
                <a:lnTo>
                  <a:pt x="32865" y="194527"/>
                </a:lnTo>
                <a:lnTo>
                  <a:pt x="23152" y="146545"/>
                </a:lnTo>
                <a:lnTo>
                  <a:pt x="32865" y="98563"/>
                </a:lnTo>
                <a:lnTo>
                  <a:pt x="59335" y="59335"/>
                </a:lnTo>
                <a:lnTo>
                  <a:pt x="98563" y="32865"/>
                </a:lnTo>
                <a:lnTo>
                  <a:pt x="146545" y="23152"/>
                </a:lnTo>
                <a:lnTo>
                  <a:pt x="223077" y="23152"/>
                </a:lnTo>
                <a:lnTo>
                  <a:pt x="192817" y="7482"/>
                </a:lnTo>
                <a:lnTo>
                  <a:pt x="146545" y="0"/>
                </a:lnTo>
                <a:close/>
              </a:path>
              <a:path w="293369" h="293369">
                <a:moveTo>
                  <a:pt x="223077" y="23152"/>
                </a:moveTo>
                <a:lnTo>
                  <a:pt x="146545" y="23152"/>
                </a:lnTo>
                <a:lnTo>
                  <a:pt x="194527" y="32865"/>
                </a:lnTo>
                <a:lnTo>
                  <a:pt x="233754" y="59335"/>
                </a:lnTo>
                <a:lnTo>
                  <a:pt x="260225" y="98563"/>
                </a:lnTo>
                <a:lnTo>
                  <a:pt x="269938" y="146545"/>
                </a:lnTo>
                <a:lnTo>
                  <a:pt x="260225" y="194527"/>
                </a:lnTo>
                <a:lnTo>
                  <a:pt x="233754" y="233754"/>
                </a:lnTo>
                <a:lnTo>
                  <a:pt x="194527" y="260225"/>
                </a:lnTo>
                <a:lnTo>
                  <a:pt x="146545" y="269938"/>
                </a:lnTo>
                <a:lnTo>
                  <a:pt x="223077" y="269938"/>
                </a:lnTo>
                <a:lnTo>
                  <a:pt x="233039" y="264779"/>
                </a:lnTo>
                <a:lnTo>
                  <a:pt x="264779" y="233039"/>
                </a:lnTo>
                <a:lnTo>
                  <a:pt x="285607" y="192817"/>
                </a:lnTo>
                <a:lnTo>
                  <a:pt x="293090" y="146545"/>
                </a:lnTo>
                <a:lnTo>
                  <a:pt x="285607" y="100273"/>
                </a:lnTo>
                <a:lnTo>
                  <a:pt x="264779" y="60051"/>
                </a:lnTo>
                <a:lnTo>
                  <a:pt x="233039" y="28310"/>
                </a:lnTo>
                <a:lnTo>
                  <a:pt x="223077" y="23152"/>
                </a:lnTo>
                <a:close/>
              </a:path>
            </a:pathLst>
          </a:custGeom>
          <a:solidFill>
            <a:srgbClr val="00AAA6"/>
          </a:solidFill>
        </p:spPr>
        <p:txBody>
          <a:bodyPr wrap="square" lIns="0" tIns="0" rIns="0" bIns="0" rtlCol="0"/>
          <a:lstStyle/>
          <a:p>
            <a:endParaRPr dirty="0"/>
          </a:p>
        </p:txBody>
      </p:sp>
      <p:pic>
        <p:nvPicPr>
          <p:cNvPr id="38" name="bg object 38"/>
          <p:cNvPicPr/>
          <p:nvPr/>
        </p:nvPicPr>
        <p:blipFill>
          <a:blip r:embed="rId8" cstate="print"/>
          <a:stretch>
            <a:fillRect/>
          </a:stretch>
        </p:blipFill>
        <p:spPr>
          <a:xfrm>
            <a:off x="1304142" y="1483699"/>
            <a:ext cx="145287" cy="169303"/>
          </a:xfrm>
          <a:prstGeom prst="rect">
            <a:avLst/>
          </a:prstGeom>
        </p:spPr>
      </p:pic>
      <p:sp>
        <p:nvSpPr>
          <p:cNvPr id="39" name="bg object 39"/>
          <p:cNvSpPr/>
          <p:nvPr/>
        </p:nvSpPr>
        <p:spPr>
          <a:xfrm>
            <a:off x="1117295" y="1293736"/>
            <a:ext cx="520700" cy="520700"/>
          </a:xfrm>
          <a:custGeom>
            <a:avLst/>
            <a:gdLst/>
            <a:ahLst/>
            <a:cxnLst/>
            <a:rect l="l" t="t" r="r" b="b"/>
            <a:pathLst>
              <a:path w="520700" h="520700">
                <a:moveTo>
                  <a:pt x="124421" y="461149"/>
                </a:moveTo>
                <a:lnTo>
                  <a:pt x="123380" y="453898"/>
                </a:lnTo>
                <a:lnTo>
                  <a:pt x="112610" y="445820"/>
                </a:lnTo>
                <a:lnTo>
                  <a:pt x="107137" y="441337"/>
                </a:lnTo>
                <a:lnTo>
                  <a:pt x="97104" y="432346"/>
                </a:lnTo>
                <a:lnTo>
                  <a:pt x="89801" y="432727"/>
                </a:lnTo>
                <a:lnTo>
                  <a:pt x="81254" y="442290"/>
                </a:lnTo>
                <a:lnTo>
                  <a:pt x="108889" y="470903"/>
                </a:lnTo>
                <a:lnTo>
                  <a:pt x="111302" y="470903"/>
                </a:lnTo>
                <a:lnTo>
                  <a:pt x="114833" y="470903"/>
                </a:lnTo>
                <a:lnTo>
                  <a:pt x="118313" y="469303"/>
                </a:lnTo>
                <a:lnTo>
                  <a:pt x="124421" y="461149"/>
                </a:lnTo>
                <a:close/>
              </a:path>
              <a:path w="520700" h="520700">
                <a:moveTo>
                  <a:pt x="271754" y="5194"/>
                </a:moveTo>
                <a:lnTo>
                  <a:pt x="266573" y="0"/>
                </a:lnTo>
                <a:lnTo>
                  <a:pt x="260184" y="0"/>
                </a:lnTo>
                <a:lnTo>
                  <a:pt x="213474" y="4203"/>
                </a:lnTo>
                <a:lnTo>
                  <a:pt x="169481" y="16306"/>
                </a:lnTo>
                <a:lnTo>
                  <a:pt x="128955" y="35585"/>
                </a:lnTo>
                <a:lnTo>
                  <a:pt x="92646" y="61277"/>
                </a:lnTo>
                <a:lnTo>
                  <a:pt x="61264" y="92659"/>
                </a:lnTo>
                <a:lnTo>
                  <a:pt x="35572" y="128981"/>
                </a:lnTo>
                <a:lnTo>
                  <a:pt x="16306" y="169506"/>
                </a:lnTo>
                <a:lnTo>
                  <a:pt x="4191" y="213487"/>
                </a:lnTo>
                <a:lnTo>
                  <a:pt x="0" y="260197"/>
                </a:lnTo>
                <a:lnTo>
                  <a:pt x="3365" y="302387"/>
                </a:lnTo>
                <a:lnTo>
                  <a:pt x="13360" y="342938"/>
                </a:lnTo>
                <a:lnTo>
                  <a:pt x="29794" y="381304"/>
                </a:lnTo>
                <a:lnTo>
                  <a:pt x="52476" y="416941"/>
                </a:lnTo>
                <a:lnTo>
                  <a:pt x="58229" y="421525"/>
                </a:lnTo>
                <a:lnTo>
                  <a:pt x="61734" y="421525"/>
                </a:lnTo>
                <a:lnTo>
                  <a:pt x="64160" y="421525"/>
                </a:lnTo>
                <a:lnTo>
                  <a:pt x="66611" y="420763"/>
                </a:lnTo>
                <a:lnTo>
                  <a:pt x="73799" y="415340"/>
                </a:lnTo>
                <a:lnTo>
                  <a:pt x="74815" y="408076"/>
                </a:lnTo>
                <a:lnTo>
                  <a:pt x="70954" y="402971"/>
                </a:lnTo>
                <a:lnTo>
                  <a:pt x="50292" y="370509"/>
                </a:lnTo>
                <a:lnTo>
                  <a:pt x="35331" y="335572"/>
                </a:lnTo>
                <a:lnTo>
                  <a:pt x="26225" y="298627"/>
                </a:lnTo>
                <a:lnTo>
                  <a:pt x="23152" y="260197"/>
                </a:lnTo>
                <a:lnTo>
                  <a:pt x="27978" y="212496"/>
                </a:lnTo>
                <a:lnTo>
                  <a:pt x="41808" y="168021"/>
                </a:lnTo>
                <a:lnTo>
                  <a:pt x="63690" y="127762"/>
                </a:lnTo>
                <a:lnTo>
                  <a:pt x="92659" y="92671"/>
                </a:lnTo>
                <a:lnTo>
                  <a:pt x="127749" y="63703"/>
                </a:lnTo>
                <a:lnTo>
                  <a:pt x="168008" y="41821"/>
                </a:lnTo>
                <a:lnTo>
                  <a:pt x="212471" y="27978"/>
                </a:lnTo>
                <a:lnTo>
                  <a:pt x="260184" y="23152"/>
                </a:lnTo>
                <a:lnTo>
                  <a:pt x="266573" y="23152"/>
                </a:lnTo>
                <a:lnTo>
                  <a:pt x="271754" y="17970"/>
                </a:lnTo>
                <a:lnTo>
                  <a:pt x="271754" y="5194"/>
                </a:lnTo>
                <a:close/>
              </a:path>
              <a:path w="520700" h="520700">
                <a:moveTo>
                  <a:pt x="520382" y="260210"/>
                </a:moveTo>
                <a:lnTo>
                  <a:pt x="516407" y="215201"/>
                </a:lnTo>
                <a:lnTo>
                  <a:pt x="504825" y="172034"/>
                </a:lnTo>
                <a:lnTo>
                  <a:pt x="486181" y="131660"/>
                </a:lnTo>
                <a:lnTo>
                  <a:pt x="460997" y="94983"/>
                </a:lnTo>
                <a:lnTo>
                  <a:pt x="429806" y="62953"/>
                </a:lnTo>
                <a:lnTo>
                  <a:pt x="393128" y="36487"/>
                </a:lnTo>
                <a:lnTo>
                  <a:pt x="387604" y="33248"/>
                </a:lnTo>
                <a:lnTo>
                  <a:pt x="380504" y="35013"/>
                </a:lnTo>
                <a:lnTo>
                  <a:pt x="373964" y="46012"/>
                </a:lnTo>
                <a:lnTo>
                  <a:pt x="375767" y="53111"/>
                </a:lnTo>
                <a:lnTo>
                  <a:pt x="381254" y="56375"/>
                </a:lnTo>
                <a:lnTo>
                  <a:pt x="420776" y="85953"/>
                </a:lnTo>
                <a:lnTo>
                  <a:pt x="452970" y="122580"/>
                </a:lnTo>
                <a:lnTo>
                  <a:pt x="476999" y="164820"/>
                </a:lnTo>
                <a:lnTo>
                  <a:pt x="492036" y="211175"/>
                </a:lnTo>
                <a:lnTo>
                  <a:pt x="497230" y="260210"/>
                </a:lnTo>
                <a:lnTo>
                  <a:pt x="492404" y="307924"/>
                </a:lnTo>
                <a:lnTo>
                  <a:pt x="478561" y="352386"/>
                </a:lnTo>
                <a:lnTo>
                  <a:pt x="456679" y="392645"/>
                </a:lnTo>
                <a:lnTo>
                  <a:pt x="427710" y="427736"/>
                </a:lnTo>
                <a:lnTo>
                  <a:pt x="392620" y="456704"/>
                </a:lnTo>
                <a:lnTo>
                  <a:pt x="352361" y="478586"/>
                </a:lnTo>
                <a:lnTo>
                  <a:pt x="307886" y="492417"/>
                </a:lnTo>
                <a:lnTo>
                  <a:pt x="260184" y="497230"/>
                </a:lnTo>
                <a:lnTo>
                  <a:pt x="232244" y="495630"/>
                </a:lnTo>
                <a:lnTo>
                  <a:pt x="205028" y="490829"/>
                </a:lnTo>
                <a:lnTo>
                  <a:pt x="178600" y="482841"/>
                </a:lnTo>
                <a:lnTo>
                  <a:pt x="153073" y="471690"/>
                </a:lnTo>
                <a:lnTo>
                  <a:pt x="147396" y="468807"/>
                </a:lnTo>
                <a:lnTo>
                  <a:pt x="140423" y="471106"/>
                </a:lnTo>
                <a:lnTo>
                  <a:pt x="134620" y="482511"/>
                </a:lnTo>
                <a:lnTo>
                  <a:pt x="136893" y="489470"/>
                </a:lnTo>
                <a:lnTo>
                  <a:pt x="142608" y="492379"/>
                </a:lnTo>
                <a:lnTo>
                  <a:pt x="170624" y="504596"/>
                </a:lnTo>
                <a:lnTo>
                  <a:pt x="199644" y="513359"/>
                </a:lnTo>
                <a:lnTo>
                  <a:pt x="229527" y="518629"/>
                </a:lnTo>
                <a:lnTo>
                  <a:pt x="260184" y="520382"/>
                </a:lnTo>
                <a:lnTo>
                  <a:pt x="306895" y="516191"/>
                </a:lnTo>
                <a:lnTo>
                  <a:pt x="350875" y="504088"/>
                </a:lnTo>
                <a:lnTo>
                  <a:pt x="391401" y="484809"/>
                </a:lnTo>
                <a:lnTo>
                  <a:pt x="427723" y="459117"/>
                </a:lnTo>
                <a:lnTo>
                  <a:pt x="459105" y="427748"/>
                </a:lnTo>
                <a:lnTo>
                  <a:pt x="484797" y="391426"/>
                </a:lnTo>
                <a:lnTo>
                  <a:pt x="504075" y="350901"/>
                </a:lnTo>
                <a:lnTo>
                  <a:pt x="516178" y="306920"/>
                </a:lnTo>
                <a:lnTo>
                  <a:pt x="520382" y="260210"/>
                </a:lnTo>
                <a:close/>
              </a:path>
            </a:pathLst>
          </a:custGeom>
          <a:solidFill>
            <a:srgbClr val="00AAA6"/>
          </a:solidFill>
        </p:spPr>
        <p:txBody>
          <a:bodyPr wrap="square" lIns="0" tIns="0" rIns="0" bIns="0" rtlCol="0"/>
          <a:lstStyle/>
          <a:p>
            <a:endParaRPr dirty="0"/>
          </a:p>
        </p:txBody>
      </p:sp>
      <p:pic>
        <p:nvPicPr>
          <p:cNvPr id="40" name="bg object 40"/>
          <p:cNvPicPr/>
          <p:nvPr/>
        </p:nvPicPr>
        <p:blipFill>
          <a:blip r:embed="rId9" cstate="print"/>
          <a:stretch>
            <a:fillRect/>
          </a:stretch>
        </p:blipFill>
        <p:spPr>
          <a:xfrm>
            <a:off x="1164917" y="1340684"/>
            <a:ext cx="425231" cy="426580"/>
          </a:xfrm>
          <a:prstGeom prst="rect">
            <a:avLst/>
          </a:prstGeom>
        </p:spPr>
      </p:pic>
      <p:sp>
        <p:nvSpPr>
          <p:cNvPr id="41" name="bg object 41"/>
          <p:cNvSpPr/>
          <p:nvPr/>
        </p:nvSpPr>
        <p:spPr>
          <a:xfrm>
            <a:off x="1002569" y="1178995"/>
            <a:ext cx="749935" cy="749935"/>
          </a:xfrm>
          <a:custGeom>
            <a:avLst/>
            <a:gdLst/>
            <a:ahLst/>
            <a:cxnLst/>
            <a:rect l="l" t="t" r="r" b="b"/>
            <a:pathLst>
              <a:path w="749935" h="749935">
                <a:moveTo>
                  <a:pt x="347324" y="697255"/>
                </a:moveTo>
                <a:lnTo>
                  <a:pt x="310807" y="697255"/>
                </a:lnTo>
                <a:lnTo>
                  <a:pt x="374916" y="749858"/>
                </a:lnTo>
                <a:lnTo>
                  <a:pt x="411429" y="719899"/>
                </a:lnTo>
                <a:lnTo>
                  <a:pt x="374916" y="719899"/>
                </a:lnTo>
                <a:lnTo>
                  <a:pt x="347324" y="697255"/>
                </a:lnTo>
                <a:close/>
              </a:path>
              <a:path w="749935" h="749935">
                <a:moveTo>
                  <a:pt x="231419" y="28549"/>
                </a:moveTo>
                <a:lnTo>
                  <a:pt x="192468" y="101777"/>
                </a:lnTo>
                <a:lnTo>
                  <a:pt x="109918" y="109931"/>
                </a:lnTo>
                <a:lnTo>
                  <a:pt x="101777" y="192468"/>
                </a:lnTo>
                <a:lnTo>
                  <a:pt x="28524" y="231432"/>
                </a:lnTo>
                <a:lnTo>
                  <a:pt x="52616" y="310819"/>
                </a:lnTo>
                <a:lnTo>
                  <a:pt x="0" y="374929"/>
                </a:lnTo>
                <a:lnTo>
                  <a:pt x="52616" y="439051"/>
                </a:lnTo>
                <a:lnTo>
                  <a:pt x="28524" y="518439"/>
                </a:lnTo>
                <a:lnTo>
                  <a:pt x="101777" y="557390"/>
                </a:lnTo>
                <a:lnTo>
                  <a:pt x="109918" y="639927"/>
                </a:lnTo>
                <a:lnTo>
                  <a:pt x="192468" y="648080"/>
                </a:lnTo>
                <a:lnTo>
                  <a:pt x="231419" y="721321"/>
                </a:lnTo>
                <a:lnTo>
                  <a:pt x="310807" y="697255"/>
                </a:lnTo>
                <a:lnTo>
                  <a:pt x="347324" y="697255"/>
                </a:lnTo>
                <a:lnTo>
                  <a:pt x="342913" y="693635"/>
                </a:lnTo>
                <a:lnTo>
                  <a:pt x="242900" y="693635"/>
                </a:lnTo>
                <a:lnTo>
                  <a:pt x="207060" y="626262"/>
                </a:lnTo>
                <a:lnTo>
                  <a:pt x="131102" y="618756"/>
                </a:lnTo>
                <a:lnTo>
                  <a:pt x="123596" y="542785"/>
                </a:lnTo>
                <a:lnTo>
                  <a:pt x="56222" y="506945"/>
                </a:lnTo>
                <a:lnTo>
                  <a:pt x="78359" y="433920"/>
                </a:lnTo>
                <a:lnTo>
                  <a:pt x="29959" y="374929"/>
                </a:lnTo>
                <a:lnTo>
                  <a:pt x="78359" y="315937"/>
                </a:lnTo>
                <a:lnTo>
                  <a:pt x="56222" y="242925"/>
                </a:lnTo>
                <a:lnTo>
                  <a:pt x="123596" y="207086"/>
                </a:lnTo>
                <a:lnTo>
                  <a:pt x="131102" y="131114"/>
                </a:lnTo>
                <a:lnTo>
                  <a:pt x="207060" y="123609"/>
                </a:lnTo>
                <a:lnTo>
                  <a:pt x="242900" y="56235"/>
                </a:lnTo>
                <a:lnTo>
                  <a:pt x="342906" y="56235"/>
                </a:lnTo>
                <a:lnTo>
                  <a:pt x="347300" y="52628"/>
                </a:lnTo>
                <a:lnTo>
                  <a:pt x="310807" y="52628"/>
                </a:lnTo>
                <a:lnTo>
                  <a:pt x="231419" y="28549"/>
                </a:lnTo>
                <a:close/>
              </a:path>
              <a:path w="749935" h="749935">
                <a:moveTo>
                  <a:pt x="531225" y="697255"/>
                </a:moveTo>
                <a:lnTo>
                  <a:pt x="439026" y="697255"/>
                </a:lnTo>
                <a:lnTo>
                  <a:pt x="518426" y="721321"/>
                </a:lnTo>
                <a:lnTo>
                  <a:pt x="531225" y="697255"/>
                </a:lnTo>
                <a:close/>
              </a:path>
              <a:path w="749935" h="749935">
                <a:moveTo>
                  <a:pt x="433920" y="671487"/>
                </a:moveTo>
                <a:lnTo>
                  <a:pt x="374916" y="719899"/>
                </a:lnTo>
                <a:lnTo>
                  <a:pt x="411429" y="719899"/>
                </a:lnTo>
                <a:lnTo>
                  <a:pt x="439026" y="697255"/>
                </a:lnTo>
                <a:lnTo>
                  <a:pt x="531225" y="697255"/>
                </a:lnTo>
                <a:lnTo>
                  <a:pt x="533150" y="693635"/>
                </a:lnTo>
                <a:lnTo>
                  <a:pt x="506933" y="693635"/>
                </a:lnTo>
                <a:lnTo>
                  <a:pt x="433920" y="671487"/>
                </a:lnTo>
                <a:close/>
              </a:path>
              <a:path w="749935" h="749935">
                <a:moveTo>
                  <a:pt x="315925" y="671487"/>
                </a:moveTo>
                <a:lnTo>
                  <a:pt x="242900" y="693635"/>
                </a:lnTo>
                <a:lnTo>
                  <a:pt x="342913" y="693635"/>
                </a:lnTo>
                <a:lnTo>
                  <a:pt x="315925" y="671487"/>
                </a:lnTo>
                <a:close/>
              </a:path>
              <a:path w="749935" h="749935">
                <a:moveTo>
                  <a:pt x="533155" y="56235"/>
                </a:moveTo>
                <a:lnTo>
                  <a:pt x="506933" y="56235"/>
                </a:lnTo>
                <a:lnTo>
                  <a:pt x="542772" y="123621"/>
                </a:lnTo>
                <a:lnTo>
                  <a:pt x="618744" y="131114"/>
                </a:lnTo>
                <a:lnTo>
                  <a:pt x="626224" y="207086"/>
                </a:lnTo>
                <a:lnTo>
                  <a:pt x="693623" y="242925"/>
                </a:lnTo>
                <a:lnTo>
                  <a:pt x="671461" y="315937"/>
                </a:lnTo>
                <a:lnTo>
                  <a:pt x="719886" y="374929"/>
                </a:lnTo>
                <a:lnTo>
                  <a:pt x="671461" y="433920"/>
                </a:lnTo>
                <a:lnTo>
                  <a:pt x="693623" y="506945"/>
                </a:lnTo>
                <a:lnTo>
                  <a:pt x="626224" y="542785"/>
                </a:lnTo>
                <a:lnTo>
                  <a:pt x="618744" y="618756"/>
                </a:lnTo>
                <a:lnTo>
                  <a:pt x="542772" y="626262"/>
                </a:lnTo>
                <a:lnTo>
                  <a:pt x="506933" y="693635"/>
                </a:lnTo>
                <a:lnTo>
                  <a:pt x="533150" y="693635"/>
                </a:lnTo>
                <a:lnTo>
                  <a:pt x="557377" y="648080"/>
                </a:lnTo>
                <a:lnTo>
                  <a:pt x="639927" y="639927"/>
                </a:lnTo>
                <a:lnTo>
                  <a:pt x="648055" y="557390"/>
                </a:lnTo>
                <a:lnTo>
                  <a:pt x="721309" y="518439"/>
                </a:lnTo>
                <a:lnTo>
                  <a:pt x="697217" y="439051"/>
                </a:lnTo>
                <a:lnTo>
                  <a:pt x="749846" y="374929"/>
                </a:lnTo>
                <a:lnTo>
                  <a:pt x="697217" y="310819"/>
                </a:lnTo>
                <a:lnTo>
                  <a:pt x="721309" y="231432"/>
                </a:lnTo>
                <a:lnTo>
                  <a:pt x="648055" y="192468"/>
                </a:lnTo>
                <a:lnTo>
                  <a:pt x="639927" y="109931"/>
                </a:lnTo>
                <a:lnTo>
                  <a:pt x="557377" y="101803"/>
                </a:lnTo>
                <a:lnTo>
                  <a:pt x="533155" y="56235"/>
                </a:lnTo>
                <a:close/>
              </a:path>
              <a:path w="749935" h="749935">
                <a:moveTo>
                  <a:pt x="342906" y="56235"/>
                </a:moveTo>
                <a:lnTo>
                  <a:pt x="242900" y="56235"/>
                </a:lnTo>
                <a:lnTo>
                  <a:pt x="315925" y="78384"/>
                </a:lnTo>
                <a:lnTo>
                  <a:pt x="342906" y="56235"/>
                </a:lnTo>
                <a:close/>
              </a:path>
              <a:path w="749935" h="749935">
                <a:moveTo>
                  <a:pt x="411404" y="29959"/>
                </a:moveTo>
                <a:lnTo>
                  <a:pt x="374916" y="29959"/>
                </a:lnTo>
                <a:lnTo>
                  <a:pt x="433895" y="78384"/>
                </a:lnTo>
                <a:lnTo>
                  <a:pt x="506933" y="56235"/>
                </a:lnTo>
                <a:lnTo>
                  <a:pt x="533155" y="56235"/>
                </a:lnTo>
                <a:lnTo>
                  <a:pt x="531238" y="52628"/>
                </a:lnTo>
                <a:lnTo>
                  <a:pt x="439013" y="52628"/>
                </a:lnTo>
                <a:lnTo>
                  <a:pt x="411404" y="29959"/>
                </a:lnTo>
                <a:close/>
              </a:path>
              <a:path w="749935" h="749935">
                <a:moveTo>
                  <a:pt x="374916" y="0"/>
                </a:moveTo>
                <a:lnTo>
                  <a:pt x="310807" y="52628"/>
                </a:lnTo>
                <a:lnTo>
                  <a:pt x="347300" y="52628"/>
                </a:lnTo>
                <a:lnTo>
                  <a:pt x="374916" y="29959"/>
                </a:lnTo>
                <a:lnTo>
                  <a:pt x="411404" y="29959"/>
                </a:lnTo>
                <a:lnTo>
                  <a:pt x="374916" y="0"/>
                </a:lnTo>
                <a:close/>
              </a:path>
              <a:path w="749935" h="749935">
                <a:moveTo>
                  <a:pt x="518439" y="28549"/>
                </a:moveTo>
                <a:lnTo>
                  <a:pt x="439013" y="52628"/>
                </a:lnTo>
                <a:lnTo>
                  <a:pt x="531238" y="52628"/>
                </a:lnTo>
                <a:lnTo>
                  <a:pt x="518439" y="28549"/>
                </a:lnTo>
                <a:close/>
              </a:path>
            </a:pathLst>
          </a:custGeom>
          <a:solidFill>
            <a:srgbClr val="00AAA6"/>
          </a:solidFill>
        </p:spPr>
        <p:txBody>
          <a:bodyPr wrap="square" lIns="0" tIns="0" rIns="0" bIns="0" rtlCol="0"/>
          <a:lstStyle/>
          <a:p>
            <a:endParaRPr dirty="0"/>
          </a:p>
        </p:txBody>
      </p:sp>
      <p:sp>
        <p:nvSpPr>
          <p:cNvPr id="42" name="bg object 42"/>
          <p:cNvSpPr/>
          <p:nvPr/>
        </p:nvSpPr>
        <p:spPr>
          <a:xfrm>
            <a:off x="2136521" y="2093112"/>
            <a:ext cx="942975" cy="851535"/>
          </a:xfrm>
          <a:custGeom>
            <a:avLst/>
            <a:gdLst/>
            <a:ahLst/>
            <a:cxnLst/>
            <a:rect l="l" t="t" r="r" b="b"/>
            <a:pathLst>
              <a:path w="942975" h="851535">
                <a:moveTo>
                  <a:pt x="273621" y="836041"/>
                </a:moveTo>
                <a:lnTo>
                  <a:pt x="263118" y="778891"/>
                </a:lnTo>
                <a:lnTo>
                  <a:pt x="236893" y="736917"/>
                </a:lnTo>
                <a:lnTo>
                  <a:pt x="202844" y="706678"/>
                </a:lnTo>
                <a:lnTo>
                  <a:pt x="168897" y="684720"/>
                </a:lnTo>
                <a:lnTo>
                  <a:pt x="157949" y="678027"/>
                </a:lnTo>
                <a:lnTo>
                  <a:pt x="147955" y="671537"/>
                </a:lnTo>
                <a:lnTo>
                  <a:pt x="114173" y="627253"/>
                </a:lnTo>
                <a:lnTo>
                  <a:pt x="86410" y="573366"/>
                </a:lnTo>
                <a:lnTo>
                  <a:pt x="60007" y="518083"/>
                </a:lnTo>
                <a:lnTo>
                  <a:pt x="44932" y="481939"/>
                </a:lnTo>
                <a:lnTo>
                  <a:pt x="35585" y="386651"/>
                </a:lnTo>
                <a:lnTo>
                  <a:pt x="31902" y="318084"/>
                </a:lnTo>
                <a:lnTo>
                  <a:pt x="30416" y="262559"/>
                </a:lnTo>
                <a:lnTo>
                  <a:pt x="30581" y="259930"/>
                </a:lnTo>
                <a:lnTo>
                  <a:pt x="31178" y="258826"/>
                </a:lnTo>
                <a:lnTo>
                  <a:pt x="34213" y="258419"/>
                </a:lnTo>
                <a:lnTo>
                  <a:pt x="57061" y="273494"/>
                </a:lnTo>
                <a:lnTo>
                  <a:pt x="69596" y="308787"/>
                </a:lnTo>
                <a:lnTo>
                  <a:pt x="74879" y="349465"/>
                </a:lnTo>
                <a:lnTo>
                  <a:pt x="75958" y="380657"/>
                </a:lnTo>
                <a:lnTo>
                  <a:pt x="75958" y="389051"/>
                </a:lnTo>
                <a:lnTo>
                  <a:pt x="82753" y="395859"/>
                </a:lnTo>
                <a:lnTo>
                  <a:pt x="99695" y="303580"/>
                </a:lnTo>
                <a:lnTo>
                  <a:pt x="82613" y="257022"/>
                </a:lnTo>
                <a:lnTo>
                  <a:pt x="34213" y="228003"/>
                </a:lnTo>
                <a:lnTo>
                  <a:pt x="29248" y="228320"/>
                </a:lnTo>
                <a:lnTo>
                  <a:pt x="0" y="254088"/>
                </a:lnTo>
                <a:lnTo>
                  <a:pt x="0" y="262559"/>
                </a:lnTo>
                <a:lnTo>
                  <a:pt x="876" y="301828"/>
                </a:lnTo>
                <a:lnTo>
                  <a:pt x="3289" y="355739"/>
                </a:lnTo>
                <a:lnTo>
                  <a:pt x="6845" y="412864"/>
                </a:lnTo>
                <a:lnTo>
                  <a:pt x="11163" y="461733"/>
                </a:lnTo>
                <a:lnTo>
                  <a:pt x="31407" y="528510"/>
                </a:lnTo>
                <a:lnTo>
                  <a:pt x="58724" y="586092"/>
                </a:lnTo>
                <a:lnTo>
                  <a:pt x="88099" y="642962"/>
                </a:lnTo>
                <a:lnTo>
                  <a:pt x="109855" y="678459"/>
                </a:lnTo>
                <a:lnTo>
                  <a:pt x="140157" y="702767"/>
                </a:lnTo>
                <a:lnTo>
                  <a:pt x="153149" y="710730"/>
                </a:lnTo>
                <a:lnTo>
                  <a:pt x="184137" y="730631"/>
                </a:lnTo>
                <a:lnTo>
                  <a:pt x="213220" y="755992"/>
                </a:lnTo>
                <a:lnTo>
                  <a:pt x="234784" y="790041"/>
                </a:lnTo>
                <a:lnTo>
                  <a:pt x="243217" y="836041"/>
                </a:lnTo>
                <a:lnTo>
                  <a:pt x="243217" y="844435"/>
                </a:lnTo>
                <a:lnTo>
                  <a:pt x="250024" y="851242"/>
                </a:lnTo>
                <a:lnTo>
                  <a:pt x="258419" y="851242"/>
                </a:lnTo>
                <a:lnTo>
                  <a:pt x="266814" y="851242"/>
                </a:lnTo>
                <a:lnTo>
                  <a:pt x="273621" y="844435"/>
                </a:lnTo>
                <a:lnTo>
                  <a:pt x="273621" y="836041"/>
                </a:lnTo>
                <a:close/>
              </a:path>
              <a:path w="942975" h="851535">
                <a:moveTo>
                  <a:pt x="456031" y="714438"/>
                </a:moveTo>
                <a:lnTo>
                  <a:pt x="444652" y="665784"/>
                </a:lnTo>
                <a:lnTo>
                  <a:pt x="415772" y="621588"/>
                </a:lnTo>
                <a:lnTo>
                  <a:pt x="377266" y="583374"/>
                </a:lnTo>
                <a:lnTo>
                  <a:pt x="337007" y="552627"/>
                </a:lnTo>
                <a:lnTo>
                  <a:pt x="302844" y="530860"/>
                </a:lnTo>
                <a:lnTo>
                  <a:pt x="282663" y="519595"/>
                </a:lnTo>
                <a:lnTo>
                  <a:pt x="261708" y="499668"/>
                </a:lnTo>
                <a:lnTo>
                  <a:pt x="224485" y="467093"/>
                </a:lnTo>
                <a:lnTo>
                  <a:pt x="192112" y="442150"/>
                </a:lnTo>
                <a:lnTo>
                  <a:pt x="140868" y="413905"/>
                </a:lnTo>
                <a:lnTo>
                  <a:pt x="121615" y="410413"/>
                </a:lnTo>
                <a:lnTo>
                  <a:pt x="109474" y="411657"/>
                </a:lnTo>
                <a:lnTo>
                  <a:pt x="76936" y="445274"/>
                </a:lnTo>
                <a:lnTo>
                  <a:pt x="75984" y="453656"/>
                </a:lnTo>
                <a:lnTo>
                  <a:pt x="76314" y="461073"/>
                </a:lnTo>
                <a:lnTo>
                  <a:pt x="123748" y="518287"/>
                </a:lnTo>
                <a:lnTo>
                  <a:pt x="156883" y="556298"/>
                </a:lnTo>
                <a:lnTo>
                  <a:pt x="189712" y="590600"/>
                </a:lnTo>
                <a:lnTo>
                  <a:pt x="209715" y="603618"/>
                </a:lnTo>
                <a:lnTo>
                  <a:pt x="287235" y="655726"/>
                </a:lnTo>
                <a:lnTo>
                  <a:pt x="296684" y="653910"/>
                </a:lnTo>
                <a:lnTo>
                  <a:pt x="306108" y="640016"/>
                </a:lnTo>
                <a:lnTo>
                  <a:pt x="304292" y="630555"/>
                </a:lnTo>
                <a:lnTo>
                  <a:pt x="226860" y="578510"/>
                </a:lnTo>
                <a:lnTo>
                  <a:pt x="206197" y="565061"/>
                </a:lnTo>
                <a:lnTo>
                  <a:pt x="193294" y="551472"/>
                </a:lnTo>
                <a:lnTo>
                  <a:pt x="169608" y="524713"/>
                </a:lnTo>
                <a:lnTo>
                  <a:pt x="139344" y="489712"/>
                </a:lnTo>
                <a:lnTo>
                  <a:pt x="106718" y="451446"/>
                </a:lnTo>
                <a:lnTo>
                  <a:pt x="107111" y="449199"/>
                </a:lnTo>
                <a:lnTo>
                  <a:pt x="107962" y="446455"/>
                </a:lnTo>
                <a:lnTo>
                  <a:pt x="112026" y="442061"/>
                </a:lnTo>
                <a:lnTo>
                  <a:pt x="116001" y="440829"/>
                </a:lnTo>
                <a:lnTo>
                  <a:pt x="121615" y="440829"/>
                </a:lnTo>
                <a:lnTo>
                  <a:pt x="149237" y="450811"/>
                </a:lnTo>
                <a:lnTo>
                  <a:pt x="186613" y="475932"/>
                </a:lnTo>
                <a:lnTo>
                  <a:pt x="226796" y="508990"/>
                </a:lnTo>
                <a:lnTo>
                  <a:pt x="263994" y="543902"/>
                </a:lnTo>
                <a:lnTo>
                  <a:pt x="265315" y="544855"/>
                </a:lnTo>
                <a:lnTo>
                  <a:pt x="323354" y="580212"/>
                </a:lnTo>
                <a:lnTo>
                  <a:pt x="370154" y="617499"/>
                </a:lnTo>
                <a:lnTo>
                  <a:pt x="409244" y="663422"/>
                </a:lnTo>
                <a:lnTo>
                  <a:pt x="425627" y="714438"/>
                </a:lnTo>
                <a:lnTo>
                  <a:pt x="425018" y="734428"/>
                </a:lnTo>
                <a:lnTo>
                  <a:pt x="423418" y="749617"/>
                </a:lnTo>
                <a:lnTo>
                  <a:pt x="421119" y="761720"/>
                </a:lnTo>
                <a:lnTo>
                  <a:pt x="415518" y="784047"/>
                </a:lnTo>
                <a:lnTo>
                  <a:pt x="412940" y="797458"/>
                </a:lnTo>
                <a:lnTo>
                  <a:pt x="411111" y="814260"/>
                </a:lnTo>
                <a:lnTo>
                  <a:pt x="410425" y="836041"/>
                </a:lnTo>
                <a:lnTo>
                  <a:pt x="410425" y="844435"/>
                </a:lnTo>
                <a:lnTo>
                  <a:pt x="417233" y="851242"/>
                </a:lnTo>
                <a:lnTo>
                  <a:pt x="425627" y="851242"/>
                </a:lnTo>
                <a:lnTo>
                  <a:pt x="434022" y="851242"/>
                </a:lnTo>
                <a:lnTo>
                  <a:pt x="440829" y="844435"/>
                </a:lnTo>
                <a:lnTo>
                  <a:pt x="440829" y="836041"/>
                </a:lnTo>
                <a:lnTo>
                  <a:pt x="441413" y="816940"/>
                </a:lnTo>
                <a:lnTo>
                  <a:pt x="442976" y="802309"/>
                </a:lnTo>
                <a:lnTo>
                  <a:pt x="445223" y="790575"/>
                </a:lnTo>
                <a:lnTo>
                  <a:pt x="450811" y="768248"/>
                </a:lnTo>
                <a:lnTo>
                  <a:pt x="453440" y="754468"/>
                </a:lnTo>
                <a:lnTo>
                  <a:pt x="455307" y="737108"/>
                </a:lnTo>
                <a:lnTo>
                  <a:pt x="456031" y="714438"/>
                </a:lnTo>
                <a:close/>
              </a:path>
              <a:path w="942975" h="851535">
                <a:moveTo>
                  <a:pt x="623239" y="204419"/>
                </a:moveTo>
                <a:lnTo>
                  <a:pt x="616432" y="197612"/>
                </a:lnTo>
                <a:lnTo>
                  <a:pt x="592836" y="197612"/>
                </a:lnTo>
                <a:lnTo>
                  <a:pt x="592836" y="228015"/>
                </a:lnTo>
                <a:lnTo>
                  <a:pt x="592836" y="288823"/>
                </a:lnTo>
                <a:lnTo>
                  <a:pt x="508431" y="288823"/>
                </a:lnTo>
                <a:lnTo>
                  <a:pt x="501637" y="295617"/>
                </a:lnTo>
                <a:lnTo>
                  <a:pt x="501637" y="380022"/>
                </a:lnTo>
                <a:lnTo>
                  <a:pt x="440829" y="380022"/>
                </a:lnTo>
                <a:lnTo>
                  <a:pt x="440829" y="295617"/>
                </a:lnTo>
                <a:lnTo>
                  <a:pt x="434022" y="288823"/>
                </a:lnTo>
                <a:lnTo>
                  <a:pt x="349618" y="288823"/>
                </a:lnTo>
                <a:lnTo>
                  <a:pt x="349618" y="228015"/>
                </a:lnTo>
                <a:lnTo>
                  <a:pt x="434022" y="228015"/>
                </a:lnTo>
                <a:lnTo>
                  <a:pt x="440829" y="221208"/>
                </a:lnTo>
                <a:lnTo>
                  <a:pt x="440829" y="136804"/>
                </a:lnTo>
                <a:lnTo>
                  <a:pt x="501637" y="136804"/>
                </a:lnTo>
                <a:lnTo>
                  <a:pt x="501637" y="221208"/>
                </a:lnTo>
                <a:lnTo>
                  <a:pt x="508431" y="228015"/>
                </a:lnTo>
                <a:lnTo>
                  <a:pt x="592836" y="228015"/>
                </a:lnTo>
                <a:lnTo>
                  <a:pt x="592836" y="197612"/>
                </a:lnTo>
                <a:lnTo>
                  <a:pt x="532028" y="197612"/>
                </a:lnTo>
                <a:lnTo>
                  <a:pt x="532028" y="136804"/>
                </a:lnTo>
                <a:lnTo>
                  <a:pt x="532028" y="113207"/>
                </a:lnTo>
                <a:lnTo>
                  <a:pt x="525233" y="106413"/>
                </a:lnTo>
                <a:lnTo>
                  <a:pt x="417233" y="106413"/>
                </a:lnTo>
                <a:lnTo>
                  <a:pt x="410425" y="113207"/>
                </a:lnTo>
                <a:lnTo>
                  <a:pt x="410425" y="197612"/>
                </a:lnTo>
                <a:lnTo>
                  <a:pt x="326034" y="197612"/>
                </a:lnTo>
                <a:lnTo>
                  <a:pt x="319227" y="204419"/>
                </a:lnTo>
                <a:lnTo>
                  <a:pt x="319227" y="312420"/>
                </a:lnTo>
                <a:lnTo>
                  <a:pt x="326034" y="319214"/>
                </a:lnTo>
                <a:lnTo>
                  <a:pt x="410425" y="319214"/>
                </a:lnTo>
                <a:lnTo>
                  <a:pt x="410425" y="403618"/>
                </a:lnTo>
                <a:lnTo>
                  <a:pt x="417233" y="410425"/>
                </a:lnTo>
                <a:lnTo>
                  <a:pt x="525233" y="410425"/>
                </a:lnTo>
                <a:lnTo>
                  <a:pt x="532028" y="403618"/>
                </a:lnTo>
                <a:lnTo>
                  <a:pt x="532028" y="380022"/>
                </a:lnTo>
                <a:lnTo>
                  <a:pt x="532028" y="319214"/>
                </a:lnTo>
                <a:lnTo>
                  <a:pt x="616432" y="319214"/>
                </a:lnTo>
                <a:lnTo>
                  <a:pt x="623239" y="312420"/>
                </a:lnTo>
                <a:lnTo>
                  <a:pt x="623239" y="204419"/>
                </a:lnTo>
                <a:close/>
              </a:path>
              <a:path w="942975" h="851535">
                <a:moveTo>
                  <a:pt x="729640" y="258406"/>
                </a:moveTo>
                <a:lnTo>
                  <a:pt x="725474" y="212026"/>
                </a:lnTo>
                <a:lnTo>
                  <a:pt x="713447" y="168338"/>
                </a:lnTo>
                <a:lnTo>
                  <a:pt x="699223" y="138430"/>
                </a:lnTo>
                <a:lnTo>
                  <a:pt x="699223" y="258406"/>
                </a:lnTo>
                <a:lnTo>
                  <a:pt x="694588" y="304304"/>
                </a:lnTo>
                <a:lnTo>
                  <a:pt x="681278" y="347078"/>
                </a:lnTo>
                <a:lnTo>
                  <a:pt x="660234" y="385800"/>
                </a:lnTo>
                <a:lnTo>
                  <a:pt x="632371" y="419569"/>
                </a:lnTo>
                <a:lnTo>
                  <a:pt x="598614" y="447433"/>
                </a:lnTo>
                <a:lnTo>
                  <a:pt x="559892" y="468477"/>
                </a:lnTo>
                <a:lnTo>
                  <a:pt x="517118" y="481787"/>
                </a:lnTo>
                <a:lnTo>
                  <a:pt x="471220" y="486422"/>
                </a:lnTo>
                <a:lnTo>
                  <a:pt x="425323" y="481787"/>
                </a:lnTo>
                <a:lnTo>
                  <a:pt x="382562" y="468477"/>
                </a:lnTo>
                <a:lnTo>
                  <a:pt x="343827" y="447433"/>
                </a:lnTo>
                <a:lnTo>
                  <a:pt x="310070" y="419569"/>
                </a:lnTo>
                <a:lnTo>
                  <a:pt x="282206" y="385800"/>
                </a:lnTo>
                <a:lnTo>
                  <a:pt x="261162" y="347078"/>
                </a:lnTo>
                <a:lnTo>
                  <a:pt x="247865" y="304304"/>
                </a:lnTo>
                <a:lnTo>
                  <a:pt x="243217" y="258406"/>
                </a:lnTo>
                <a:lnTo>
                  <a:pt x="247865" y="212521"/>
                </a:lnTo>
                <a:lnTo>
                  <a:pt x="261162" y="169748"/>
                </a:lnTo>
                <a:lnTo>
                  <a:pt x="282206" y="131025"/>
                </a:lnTo>
                <a:lnTo>
                  <a:pt x="310070" y="97256"/>
                </a:lnTo>
                <a:lnTo>
                  <a:pt x="343827" y="69392"/>
                </a:lnTo>
                <a:lnTo>
                  <a:pt x="382562" y="48348"/>
                </a:lnTo>
                <a:lnTo>
                  <a:pt x="425323" y="35052"/>
                </a:lnTo>
                <a:lnTo>
                  <a:pt x="471220" y="30403"/>
                </a:lnTo>
                <a:lnTo>
                  <a:pt x="517118" y="35052"/>
                </a:lnTo>
                <a:lnTo>
                  <a:pt x="559892" y="48348"/>
                </a:lnTo>
                <a:lnTo>
                  <a:pt x="598614" y="69392"/>
                </a:lnTo>
                <a:lnTo>
                  <a:pt x="632371" y="97256"/>
                </a:lnTo>
                <a:lnTo>
                  <a:pt x="660234" y="131025"/>
                </a:lnTo>
                <a:lnTo>
                  <a:pt x="681278" y="169748"/>
                </a:lnTo>
                <a:lnTo>
                  <a:pt x="694588" y="212521"/>
                </a:lnTo>
                <a:lnTo>
                  <a:pt x="699223" y="258406"/>
                </a:lnTo>
                <a:lnTo>
                  <a:pt x="699223" y="138430"/>
                </a:lnTo>
                <a:lnTo>
                  <a:pt x="668782" y="92011"/>
                </a:lnTo>
                <a:lnTo>
                  <a:pt x="637616" y="60845"/>
                </a:lnTo>
                <a:lnTo>
                  <a:pt x="601548" y="35331"/>
                </a:lnTo>
                <a:lnTo>
                  <a:pt x="591185" y="30403"/>
                </a:lnTo>
                <a:lnTo>
                  <a:pt x="561301" y="16192"/>
                </a:lnTo>
                <a:lnTo>
                  <a:pt x="517613" y="4178"/>
                </a:lnTo>
                <a:lnTo>
                  <a:pt x="471220" y="0"/>
                </a:lnTo>
                <a:lnTo>
                  <a:pt x="424840" y="4178"/>
                </a:lnTo>
                <a:lnTo>
                  <a:pt x="381152" y="16192"/>
                </a:lnTo>
                <a:lnTo>
                  <a:pt x="340906" y="35331"/>
                </a:lnTo>
                <a:lnTo>
                  <a:pt x="304825" y="60845"/>
                </a:lnTo>
                <a:lnTo>
                  <a:pt x="273659" y="92011"/>
                </a:lnTo>
                <a:lnTo>
                  <a:pt x="248145" y="128092"/>
                </a:lnTo>
                <a:lnTo>
                  <a:pt x="228993" y="168338"/>
                </a:lnTo>
                <a:lnTo>
                  <a:pt x="216979" y="212026"/>
                </a:lnTo>
                <a:lnTo>
                  <a:pt x="212801" y="258406"/>
                </a:lnTo>
                <a:lnTo>
                  <a:pt x="216979" y="304800"/>
                </a:lnTo>
                <a:lnTo>
                  <a:pt x="228993" y="348488"/>
                </a:lnTo>
                <a:lnTo>
                  <a:pt x="248145" y="388734"/>
                </a:lnTo>
                <a:lnTo>
                  <a:pt x="273659" y="424815"/>
                </a:lnTo>
                <a:lnTo>
                  <a:pt x="304825" y="455980"/>
                </a:lnTo>
                <a:lnTo>
                  <a:pt x="340906" y="481495"/>
                </a:lnTo>
                <a:lnTo>
                  <a:pt x="381152" y="500634"/>
                </a:lnTo>
                <a:lnTo>
                  <a:pt x="424840" y="512660"/>
                </a:lnTo>
                <a:lnTo>
                  <a:pt x="471220" y="516826"/>
                </a:lnTo>
                <a:lnTo>
                  <a:pt x="517613" y="512660"/>
                </a:lnTo>
                <a:lnTo>
                  <a:pt x="561301" y="500634"/>
                </a:lnTo>
                <a:lnTo>
                  <a:pt x="591185" y="486422"/>
                </a:lnTo>
                <a:lnTo>
                  <a:pt x="601548" y="481495"/>
                </a:lnTo>
                <a:lnTo>
                  <a:pt x="637616" y="455980"/>
                </a:lnTo>
                <a:lnTo>
                  <a:pt x="668782" y="424815"/>
                </a:lnTo>
                <a:lnTo>
                  <a:pt x="694309" y="388734"/>
                </a:lnTo>
                <a:lnTo>
                  <a:pt x="713447" y="348488"/>
                </a:lnTo>
                <a:lnTo>
                  <a:pt x="725474" y="304800"/>
                </a:lnTo>
                <a:lnTo>
                  <a:pt x="729640" y="258406"/>
                </a:lnTo>
                <a:close/>
              </a:path>
              <a:path w="942975" h="851535">
                <a:moveTo>
                  <a:pt x="866457" y="453644"/>
                </a:moveTo>
                <a:lnTo>
                  <a:pt x="849807" y="419176"/>
                </a:lnTo>
                <a:lnTo>
                  <a:pt x="820839" y="410413"/>
                </a:lnTo>
                <a:lnTo>
                  <a:pt x="801573" y="413905"/>
                </a:lnTo>
                <a:lnTo>
                  <a:pt x="750316" y="442150"/>
                </a:lnTo>
                <a:lnTo>
                  <a:pt x="717956" y="467106"/>
                </a:lnTo>
                <a:lnTo>
                  <a:pt x="680720" y="499668"/>
                </a:lnTo>
                <a:lnTo>
                  <a:pt x="659790" y="519595"/>
                </a:lnTo>
                <a:lnTo>
                  <a:pt x="639610" y="530860"/>
                </a:lnTo>
                <a:lnTo>
                  <a:pt x="605447" y="552627"/>
                </a:lnTo>
                <a:lnTo>
                  <a:pt x="565175" y="583374"/>
                </a:lnTo>
                <a:lnTo>
                  <a:pt x="526669" y="621588"/>
                </a:lnTo>
                <a:lnTo>
                  <a:pt x="497801" y="665784"/>
                </a:lnTo>
                <a:lnTo>
                  <a:pt x="486422" y="714438"/>
                </a:lnTo>
                <a:lnTo>
                  <a:pt x="487133" y="737108"/>
                </a:lnTo>
                <a:lnTo>
                  <a:pt x="489013" y="754468"/>
                </a:lnTo>
                <a:lnTo>
                  <a:pt x="491629" y="768248"/>
                </a:lnTo>
                <a:lnTo>
                  <a:pt x="497230" y="790575"/>
                </a:lnTo>
                <a:lnTo>
                  <a:pt x="499478" y="802309"/>
                </a:lnTo>
                <a:lnTo>
                  <a:pt x="501040" y="816940"/>
                </a:lnTo>
                <a:lnTo>
                  <a:pt x="501624" y="836041"/>
                </a:lnTo>
                <a:lnTo>
                  <a:pt x="501624" y="844435"/>
                </a:lnTo>
                <a:lnTo>
                  <a:pt x="508431" y="851242"/>
                </a:lnTo>
                <a:lnTo>
                  <a:pt x="516826" y="851242"/>
                </a:lnTo>
                <a:lnTo>
                  <a:pt x="525221" y="851242"/>
                </a:lnTo>
                <a:lnTo>
                  <a:pt x="532028" y="844435"/>
                </a:lnTo>
                <a:lnTo>
                  <a:pt x="532028" y="836041"/>
                </a:lnTo>
                <a:lnTo>
                  <a:pt x="531329" y="814260"/>
                </a:lnTo>
                <a:lnTo>
                  <a:pt x="529501" y="797458"/>
                </a:lnTo>
                <a:lnTo>
                  <a:pt x="526923" y="784047"/>
                </a:lnTo>
                <a:lnTo>
                  <a:pt x="521335" y="761720"/>
                </a:lnTo>
                <a:lnTo>
                  <a:pt x="519036" y="749617"/>
                </a:lnTo>
                <a:lnTo>
                  <a:pt x="517436" y="734428"/>
                </a:lnTo>
                <a:lnTo>
                  <a:pt x="516826" y="714438"/>
                </a:lnTo>
                <a:lnTo>
                  <a:pt x="533196" y="663422"/>
                </a:lnTo>
                <a:lnTo>
                  <a:pt x="572287" y="617499"/>
                </a:lnTo>
                <a:lnTo>
                  <a:pt x="619086" y="580212"/>
                </a:lnTo>
                <a:lnTo>
                  <a:pt x="658558" y="555078"/>
                </a:lnTo>
                <a:lnTo>
                  <a:pt x="678459" y="543902"/>
                </a:lnTo>
                <a:lnTo>
                  <a:pt x="715632" y="508977"/>
                </a:lnTo>
                <a:lnTo>
                  <a:pt x="755802" y="475919"/>
                </a:lnTo>
                <a:lnTo>
                  <a:pt x="793191" y="450811"/>
                </a:lnTo>
                <a:lnTo>
                  <a:pt x="820839" y="440829"/>
                </a:lnTo>
                <a:lnTo>
                  <a:pt x="826376" y="440829"/>
                </a:lnTo>
                <a:lnTo>
                  <a:pt x="830326" y="442023"/>
                </a:lnTo>
                <a:lnTo>
                  <a:pt x="834390" y="446316"/>
                </a:lnTo>
                <a:lnTo>
                  <a:pt x="835317" y="449072"/>
                </a:lnTo>
                <a:lnTo>
                  <a:pt x="835748" y="451446"/>
                </a:lnTo>
                <a:lnTo>
                  <a:pt x="803097" y="489712"/>
                </a:lnTo>
                <a:lnTo>
                  <a:pt x="772833" y="524700"/>
                </a:lnTo>
                <a:lnTo>
                  <a:pt x="749147" y="551472"/>
                </a:lnTo>
                <a:lnTo>
                  <a:pt x="736244" y="565061"/>
                </a:lnTo>
                <a:lnTo>
                  <a:pt x="715568" y="578510"/>
                </a:lnTo>
                <a:lnTo>
                  <a:pt x="638162" y="630555"/>
                </a:lnTo>
                <a:lnTo>
                  <a:pt x="636333" y="640016"/>
                </a:lnTo>
                <a:lnTo>
                  <a:pt x="645769" y="653910"/>
                </a:lnTo>
                <a:lnTo>
                  <a:pt x="655218" y="655726"/>
                </a:lnTo>
                <a:lnTo>
                  <a:pt x="732713" y="603618"/>
                </a:lnTo>
                <a:lnTo>
                  <a:pt x="752754" y="590600"/>
                </a:lnTo>
                <a:lnTo>
                  <a:pt x="785558" y="556298"/>
                </a:lnTo>
                <a:lnTo>
                  <a:pt x="818692" y="518287"/>
                </a:lnTo>
                <a:lnTo>
                  <a:pt x="864895" y="464070"/>
                </a:lnTo>
                <a:lnTo>
                  <a:pt x="866140" y="461060"/>
                </a:lnTo>
                <a:lnTo>
                  <a:pt x="866457" y="453644"/>
                </a:lnTo>
                <a:close/>
              </a:path>
              <a:path w="942975" h="851535">
                <a:moveTo>
                  <a:pt x="942454" y="254088"/>
                </a:moveTo>
                <a:lnTo>
                  <a:pt x="913206" y="228320"/>
                </a:lnTo>
                <a:lnTo>
                  <a:pt x="908240" y="228003"/>
                </a:lnTo>
                <a:lnTo>
                  <a:pt x="883081" y="234111"/>
                </a:lnTo>
                <a:lnTo>
                  <a:pt x="859815" y="257022"/>
                </a:lnTo>
                <a:lnTo>
                  <a:pt x="842721" y="303580"/>
                </a:lnTo>
                <a:lnTo>
                  <a:pt x="836079" y="380657"/>
                </a:lnTo>
                <a:lnTo>
                  <a:pt x="836079" y="389051"/>
                </a:lnTo>
                <a:lnTo>
                  <a:pt x="842873" y="395859"/>
                </a:lnTo>
                <a:lnTo>
                  <a:pt x="859675" y="395859"/>
                </a:lnTo>
                <a:lnTo>
                  <a:pt x="866470" y="389051"/>
                </a:lnTo>
                <a:lnTo>
                  <a:pt x="866470" y="380657"/>
                </a:lnTo>
                <a:lnTo>
                  <a:pt x="867549" y="349465"/>
                </a:lnTo>
                <a:lnTo>
                  <a:pt x="872820" y="308787"/>
                </a:lnTo>
                <a:lnTo>
                  <a:pt x="885367" y="273494"/>
                </a:lnTo>
                <a:lnTo>
                  <a:pt x="908240" y="258419"/>
                </a:lnTo>
                <a:lnTo>
                  <a:pt x="909472" y="258419"/>
                </a:lnTo>
                <a:lnTo>
                  <a:pt x="911275" y="258826"/>
                </a:lnTo>
                <a:lnTo>
                  <a:pt x="911872" y="259930"/>
                </a:lnTo>
                <a:lnTo>
                  <a:pt x="912037" y="260908"/>
                </a:lnTo>
                <a:lnTo>
                  <a:pt x="910551" y="318084"/>
                </a:lnTo>
                <a:lnTo>
                  <a:pt x="906856" y="386651"/>
                </a:lnTo>
                <a:lnTo>
                  <a:pt x="902131" y="448005"/>
                </a:lnTo>
                <a:lnTo>
                  <a:pt x="882459" y="518058"/>
                </a:lnTo>
                <a:lnTo>
                  <a:pt x="856056" y="573341"/>
                </a:lnTo>
                <a:lnTo>
                  <a:pt x="828281" y="627227"/>
                </a:lnTo>
                <a:lnTo>
                  <a:pt x="802894" y="665264"/>
                </a:lnTo>
                <a:lnTo>
                  <a:pt x="773557" y="684720"/>
                </a:lnTo>
                <a:lnTo>
                  <a:pt x="739597" y="706678"/>
                </a:lnTo>
                <a:lnTo>
                  <a:pt x="705561" y="736917"/>
                </a:lnTo>
                <a:lnTo>
                  <a:pt x="679335" y="778891"/>
                </a:lnTo>
                <a:lnTo>
                  <a:pt x="668832" y="836041"/>
                </a:lnTo>
                <a:lnTo>
                  <a:pt x="668832" y="844435"/>
                </a:lnTo>
                <a:lnTo>
                  <a:pt x="675640" y="851242"/>
                </a:lnTo>
                <a:lnTo>
                  <a:pt x="684034" y="851242"/>
                </a:lnTo>
                <a:lnTo>
                  <a:pt x="692429" y="851242"/>
                </a:lnTo>
                <a:lnTo>
                  <a:pt x="699236" y="844435"/>
                </a:lnTo>
                <a:lnTo>
                  <a:pt x="699236" y="836041"/>
                </a:lnTo>
                <a:lnTo>
                  <a:pt x="707669" y="790041"/>
                </a:lnTo>
                <a:lnTo>
                  <a:pt x="729221" y="755992"/>
                </a:lnTo>
                <a:lnTo>
                  <a:pt x="758304" y="730631"/>
                </a:lnTo>
                <a:lnTo>
                  <a:pt x="789305" y="710730"/>
                </a:lnTo>
                <a:lnTo>
                  <a:pt x="802284" y="702767"/>
                </a:lnTo>
                <a:lnTo>
                  <a:pt x="814044" y="694982"/>
                </a:lnTo>
                <a:lnTo>
                  <a:pt x="854367" y="642912"/>
                </a:lnTo>
                <a:lnTo>
                  <a:pt x="883742" y="586041"/>
                </a:lnTo>
                <a:lnTo>
                  <a:pt x="911047" y="528485"/>
                </a:lnTo>
                <a:lnTo>
                  <a:pt x="926566" y="490905"/>
                </a:lnTo>
                <a:lnTo>
                  <a:pt x="935609" y="412864"/>
                </a:lnTo>
                <a:lnTo>
                  <a:pt x="939165" y="355739"/>
                </a:lnTo>
                <a:lnTo>
                  <a:pt x="941565" y="301828"/>
                </a:lnTo>
                <a:lnTo>
                  <a:pt x="942454" y="262559"/>
                </a:lnTo>
                <a:lnTo>
                  <a:pt x="942454" y="254088"/>
                </a:lnTo>
                <a:close/>
              </a:path>
            </a:pathLst>
          </a:custGeom>
          <a:solidFill>
            <a:srgbClr val="00AAA6"/>
          </a:solidFill>
        </p:spPr>
        <p:txBody>
          <a:bodyPr wrap="square" lIns="0" tIns="0" rIns="0" bIns="0" rtlCol="0"/>
          <a:lstStyle/>
          <a:p>
            <a:endParaRPr dirty="0"/>
          </a:p>
        </p:txBody>
      </p:sp>
      <p:pic>
        <p:nvPicPr>
          <p:cNvPr id="43" name="bg object 43"/>
          <p:cNvPicPr/>
          <p:nvPr/>
        </p:nvPicPr>
        <p:blipFill>
          <a:blip r:embed="rId10" cstate="print"/>
          <a:stretch>
            <a:fillRect/>
          </a:stretch>
        </p:blipFill>
        <p:spPr>
          <a:xfrm>
            <a:off x="2243385" y="1964223"/>
            <a:ext cx="171030" cy="171018"/>
          </a:xfrm>
          <a:prstGeom prst="rect">
            <a:avLst/>
          </a:prstGeom>
        </p:spPr>
      </p:pic>
      <p:sp>
        <p:nvSpPr>
          <p:cNvPr id="44" name="bg object 44"/>
          <p:cNvSpPr/>
          <p:nvPr/>
        </p:nvSpPr>
        <p:spPr>
          <a:xfrm>
            <a:off x="1889201" y="1684019"/>
            <a:ext cx="495300" cy="451484"/>
          </a:xfrm>
          <a:custGeom>
            <a:avLst/>
            <a:gdLst/>
            <a:ahLst/>
            <a:cxnLst/>
            <a:rect l="l" t="t" r="r" b="b"/>
            <a:pathLst>
              <a:path w="495300" h="451485">
                <a:moveTo>
                  <a:pt x="61645" y="173101"/>
                </a:moveTo>
                <a:lnTo>
                  <a:pt x="45516" y="152552"/>
                </a:lnTo>
                <a:lnTo>
                  <a:pt x="45516" y="170040"/>
                </a:lnTo>
                <a:lnTo>
                  <a:pt x="45516" y="176149"/>
                </a:lnTo>
                <a:lnTo>
                  <a:pt x="43027" y="178650"/>
                </a:lnTo>
                <a:lnTo>
                  <a:pt x="36906" y="178650"/>
                </a:lnTo>
                <a:lnTo>
                  <a:pt x="34417" y="176149"/>
                </a:lnTo>
                <a:lnTo>
                  <a:pt x="34417" y="170040"/>
                </a:lnTo>
                <a:lnTo>
                  <a:pt x="36906" y="167551"/>
                </a:lnTo>
                <a:lnTo>
                  <a:pt x="43027" y="167551"/>
                </a:lnTo>
                <a:lnTo>
                  <a:pt x="45516" y="170040"/>
                </a:lnTo>
                <a:lnTo>
                  <a:pt x="45516" y="152552"/>
                </a:lnTo>
                <a:lnTo>
                  <a:pt x="18288" y="173101"/>
                </a:lnTo>
                <a:lnTo>
                  <a:pt x="19989" y="181533"/>
                </a:lnTo>
                <a:lnTo>
                  <a:pt x="24638" y="188417"/>
                </a:lnTo>
                <a:lnTo>
                  <a:pt x="31534" y="193065"/>
                </a:lnTo>
                <a:lnTo>
                  <a:pt x="39966" y="194779"/>
                </a:lnTo>
                <a:lnTo>
                  <a:pt x="48399" y="193065"/>
                </a:lnTo>
                <a:lnTo>
                  <a:pt x="55295" y="188417"/>
                </a:lnTo>
                <a:lnTo>
                  <a:pt x="59944" y="181533"/>
                </a:lnTo>
                <a:lnTo>
                  <a:pt x="60528" y="178650"/>
                </a:lnTo>
                <a:lnTo>
                  <a:pt x="61645" y="173101"/>
                </a:lnTo>
                <a:close/>
              </a:path>
              <a:path w="495300" h="451485">
                <a:moveTo>
                  <a:pt x="107492" y="173101"/>
                </a:moveTo>
                <a:lnTo>
                  <a:pt x="106362" y="167551"/>
                </a:lnTo>
                <a:lnTo>
                  <a:pt x="105778" y="164655"/>
                </a:lnTo>
                <a:lnTo>
                  <a:pt x="101130" y="157772"/>
                </a:lnTo>
                <a:lnTo>
                  <a:pt x="94246" y="153123"/>
                </a:lnTo>
                <a:lnTo>
                  <a:pt x="91363" y="152552"/>
                </a:lnTo>
                <a:lnTo>
                  <a:pt x="91363" y="170040"/>
                </a:lnTo>
                <a:lnTo>
                  <a:pt x="91363" y="176149"/>
                </a:lnTo>
                <a:lnTo>
                  <a:pt x="88874" y="178650"/>
                </a:lnTo>
                <a:lnTo>
                  <a:pt x="82753" y="178650"/>
                </a:lnTo>
                <a:lnTo>
                  <a:pt x="80264" y="176149"/>
                </a:lnTo>
                <a:lnTo>
                  <a:pt x="80264" y="170040"/>
                </a:lnTo>
                <a:lnTo>
                  <a:pt x="82753" y="167551"/>
                </a:lnTo>
                <a:lnTo>
                  <a:pt x="88874" y="167551"/>
                </a:lnTo>
                <a:lnTo>
                  <a:pt x="91363" y="170040"/>
                </a:lnTo>
                <a:lnTo>
                  <a:pt x="91363" y="152552"/>
                </a:lnTo>
                <a:lnTo>
                  <a:pt x="64135" y="173101"/>
                </a:lnTo>
                <a:lnTo>
                  <a:pt x="65836" y="181533"/>
                </a:lnTo>
                <a:lnTo>
                  <a:pt x="70485" y="188417"/>
                </a:lnTo>
                <a:lnTo>
                  <a:pt x="77381" y="193065"/>
                </a:lnTo>
                <a:lnTo>
                  <a:pt x="85813" y="194779"/>
                </a:lnTo>
                <a:lnTo>
                  <a:pt x="94246" y="193065"/>
                </a:lnTo>
                <a:lnTo>
                  <a:pt x="101130" y="188417"/>
                </a:lnTo>
                <a:lnTo>
                  <a:pt x="105778" y="181533"/>
                </a:lnTo>
                <a:lnTo>
                  <a:pt x="106362" y="178650"/>
                </a:lnTo>
                <a:lnTo>
                  <a:pt x="107492" y="173101"/>
                </a:lnTo>
                <a:close/>
              </a:path>
              <a:path w="495300" h="451485">
                <a:moveTo>
                  <a:pt x="153327" y="173101"/>
                </a:moveTo>
                <a:lnTo>
                  <a:pt x="137198" y="152552"/>
                </a:lnTo>
                <a:lnTo>
                  <a:pt x="137198" y="170040"/>
                </a:lnTo>
                <a:lnTo>
                  <a:pt x="137198" y="176149"/>
                </a:lnTo>
                <a:lnTo>
                  <a:pt x="134708" y="178650"/>
                </a:lnTo>
                <a:lnTo>
                  <a:pt x="128587" y="178650"/>
                </a:lnTo>
                <a:lnTo>
                  <a:pt x="126098" y="176149"/>
                </a:lnTo>
                <a:lnTo>
                  <a:pt x="126098" y="170040"/>
                </a:lnTo>
                <a:lnTo>
                  <a:pt x="128587" y="167551"/>
                </a:lnTo>
                <a:lnTo>
                  <a:pt x="134708" y="167551"/>
                </a:lnTo>
                <a:lnTo>
                  <a:pt x="137198" y="170040"/>
                </a:lnTo>
                <a:lnTo>
                  <a:pt x="137198" y="152552"/>
                </a:lnTo>
                <a:lnTo>
                  <a:pt x="109969" y="173101"/>
                </a:lnTo>
                <a:lnTo>
                  <a:pt x="111683" y="181533"/>
                </a:lnTo>
                <a:lnTo>
                  <a:pt x="116332" y="188417"/>
                </a:lnTo>
                <a:lnTo>
                  <a:pt x="123215" y="193065"/>
                </a:lnTo>
                <a:lnTo>
                  <a:pt x="131648" y="194779"/>
                </a:lnTo>
                <a:lnTo>
                  <a:pt x="140093" y="193065"/>
                </a:lnTo>
                <a:lnTo>
                  <a:pt x="146977" y="188417"/>
                </a:lnTo>
                <a:lnTo>
                  <a:pt x="151625" y="181533"/>
                </a:lnTo>
                <a:lnTo>
                  <a:pt x="152209" y="178650"/>
                </a:lnTo>
                <a:lnTo>
                  <a:pt x="153327" y="173101"/>
                </a:lnTo>
                <a:close/>
              </a:path>
              <a:path w="495300" h="451485">
                <a:moveTo>
                  <a:pt x="341922" y="168643"/>
                </a:moveTo>
                <a:lnTo>
                  <a:pt x="338302" y="165023"/>
                </a:lnTo>
                <a:lnTo>
                  <a:pt x="160020" y="165023"/>
                </a:lnTo>
                <a:lnTo>
                  <a:pt x="156413" y="168643"/>
                </a:lnTo>
                <a:lnTo>
                  <a:pt x="156413" y="177546"/>
                </a:lnTo>
                <a:lnTo>
                  <a:pt x="160020" y="181152"/>
                </a:lnTo>
                <a:lnTo>
                  <a:pt x="333857" y="181152"/>
                </a:lnTo>
                <a:lnTo>
                  <a:pt x="338302" y="181152"/>
                </a:lnTo>
                <a:lnTo>
                  <a:pt x="341922" y="177546"/>
                </a:lnTo>
                <a:lnTo>
                  <a:pt x="341922" y="168643"/>
                </a:lnTo>
                <a:close/>
              </a:path>
              <a:path w="495300" h="451485">
                <a:moveTo>
                  <a:pt x="403961" y="156933"/>
                </a:moveTo>
                <a:lnTo>
                  <a:pt x="397675" y="150609"/>
                </a:lnTo>
                <a:lnTo>
                  <a:pt x="392557" y="150609"/>
                </a:lnTo>
                <a:lnTo>
                  <a:pt x="382562" y="160616"/>
                </a:lnTo>
                <a:lnTo>
                  <a:pt x="372567" y="150609"/>
                </a:lnTo>
                <a:lnTo>
                  <a:pt x="367449" y="150609"/>
                </a:lnTo>
                <a:lnTo>
                  <a:pt x="361149" y="156933"/>
                </a:lnTo>
                <a:lnTo>
                  <a:pt x="361149" y="162039"/>
                </a:lnTo>
                <a:lnTo>
                  <a:pt x="371144" y="172046"/>
                </a:lnTo>
                <a:lnTo>
                  <a:pt x="361162" y="182029"/>
                </a:lnTo>
                <a:lnTo>
                  <a:pt x="361162" y="187134"/>
                </a:lnTo>
                <a:lnTo>
                  <a:pt x="365874" y="191871"/>
                </a:lnTo>
                <a:lnTo>
                  <a:pt x="367957" y="192646"/>
                </a:lnTo>
                <a:lnTo>
                  <a:pt x="370014" y="192646"/>
                </a:lnTo>
                <a:lnTo>
                  <a:pt x="372071" y="192646"/>
                </a:lnTo>
                <a:lnTo>
                  <a:pt x="374142" y="191871"/>
                </a:lnTo>
                <a:lnTo>
                  <a:pt x="382549" y="183464"/>
                </a:lnTo>
                <a:lnTo>
                  <a:pt x="390969" y="191871"/>
                </a:lnTo>
                <a:lnTo>
                  <a:pt x="393052" y="192646"/>
                </a:lnTo>
                <a:lnTo>
                  <a:pt x="395109" y="192646"/>
                </a:lnTo>
                <a:lnTo>
                  <a:pt x="397167" y="192646"/>
                </a:lnTo>
                <a:lnTo>
                  <a:pt x="399237" y="191871"/>
                </a:lnTo>
                <a:lnTo>
                  <a:pt x="403961" y="187134"/>
                </a:lnTo>
                <a:lnTo>
                  <a:pt x="403961" y="182029"/>
                </a:lnTo>
                <a:lnTo>
                  <a:pt x="393966" y="172034"/>
                </a:lnTo>
                <a:lnTo>
                  <a:pt x="403961" y="162039"/>
                </a:lnTo>
                <a:lnTo>
                  <a:pt x="403961" y="156933"/>
                </a:lnTo>
                <a:close/>
              </a:path>
              <a:path w="495300" h="451485">
                <a:moveTo>
                  <a:pt x="447763" y="438721"/>
                </a:moveTo>
                <a:lnTo>
                  <a:pt x="444144" y="435102"/>
                </a:lnTo>
                <a:lnTo>
                  <a:pt x="16129" y="435102"/>
                </a:lnTo>
                <a:lnTo>
                  <a:pt x="16129" y="215900"/>
                </a:lnTo>
                <a:lnTo>
                  <a:pt x="420204" y="215900"/>
                </a:lnTo>
                <a:lnTo>
                  <a:pt x="420204" y="230708"/>
                </a:lnTo>
                <a:lnTo>
                  <a:pt x="423824" y="234315"/>
                </a:lnTo>
                <a:lnTo>
                  <a:pt x="428269" y="234315"/>
                </a:lnTo>
                <a:lnTo>
                  <a:pt x="432714" y="234315"/>
                </a:lnTo>
                <a:lnTo>
                  <a:pt x="436333" y="230708"/>
                </a:lnTo>
                <a:lnTo>
                  <a:pt x="436333" y="215900"/>
                </a:lnTo>
                <a:lnTo>
                  <a:pt x="436346" y="199478"/>
                </a:lnTo>
                <a:lnTo>
                  <a:pt x="436346" y="147320"/>
                </a:lnTo>
                <a:lnTo>
                  <a:pt x="436346" y="146723"/>
                </a:lnTo>
                <a:lnTo>
                  <a:pt x="436346" y="130810"/>
                </a:lnTo>
                <a:lnTo>
                  <a:pt x="420230" y="130810"/>
                </a:lnTo>
                <a:lnTo>
                  <a:pt x="420230" y="147320"/>
                </a:lnTo>
                <a:lnTo>
                  <a:pt x="420230" y="199390"/>
                </a:lnTo>
                <a:lnTo>
                  <a:pt x="16141" y="199390"/>
                </a:lnTo>
                <a:lnTo>
                  <a:pt x="16141" y="147320"/>
                </a:lnTo>
                <a:lnTo>
                  <a:pt x="420230" y="147320"/>
                </a:lnTo>
                <a:lnTo>
                  <a:pt x="420230" y="130810"/>
                </a:lnTo>
                <a:lnTo>
                  <a:pt x="12" y="130810"/>
                </a:lnTo>
                <a:lnTo>
                  <a:pt x="12" y="147320"/>
                </a:lnTo>
                <a:lnTo>
                  <a:pt x="12" y="199390"/>
                </a:lnTo>
                <a:lnTo>
                  <a:pt x="12" y="203073"/>
                </a:lnTo>
                <a:lnTo>
                  <a:pt x="0" y="451231"/>
                </a:lnTo>
                <a:lnTo>
                  <a:pt x="439699" y="451231"/>
                </a:lnTo>
                <a:lnTo>
                  <a:pt x="444144" y="451231"/>
                </a:lnTo>
                <a:lnTo>
                  <a:pt x="447763" y="447624"/>
                </a:lnTo>
                <a:lnTo>
                  <a:pt x="447763" y="438721"/>
                </a:lnTo>
                <a:close/>
              </a:path>
              <a:path w="495300" h="451485">
                <a:moveTo>
                  <a:pt x="494931" y="16611"/>
                </a:moveTo>
                <a:lnTo>
                  <a:pt x="478790" y="16611"/>
                </a:lnTo>
                <a:lnTo>
                  <a:pt x="478790" y="72237"/>
                </a:lnTo>
                <a:lnTo>
                  <a:pt x="494931" y="72237"/>
                </a:lnTo>
                <a:lnTo>
                  <a:pt x="494931" y="16611"/>
                </a:lnTo>
                <a:close/>
              </a:path>
              <a:path w="495300" h="451485">
                <a:moveTo>
                  <a:pt x="494931" y="0"/>
                </a:moveTo>
                <a:lnTo>
                  <a:pt x="41224" y="0"/>
                </a:lnTo>
                <a:lnTo>
                  <a:pt x="41224" y="16510"/>
                </a:lnTo>
                <a:lnTo>
                  <a:pt x="41224" y="72390"/>
                </a:lnTo>
                <a:lnTo>
                  <a:pt x="41224" y="88900"/>
                </a:lnTo>
                <a:lnTo>
                  <a:pt x="478790" y="88900"/>
                </a:lnTo>
                <a:lnTo>
                  <a:pt x="478790" y="233362"/>
                </a:lnTo>
                <a:lnTo>
                  <a:pt x="482409" y="236969"/>
                </a:lnTo>
                <a:lnTo>
                  <a:pt x="486854" y="236969"/>
                </a:lnTo>
                <a:lnTo>
                  <a:pt x="491299" y="236969"/>
                </a:lnTo>
                <a:lnTo>
                  <a:pt x="494919" y="233362"/>
                </a:lnTo>
                <a:lnTo>
                  <a:pt x="494919" y="88900"/>
                </a:lnTo>
                <a:lnTo>
                  <a:pt x="494931" y="72390"/>
                </a:lnTo>
                <a:lnTo>
                  <a:pt x="491439" y="72390"/>
                </a:lnTo>
                <a:lnTo>
                  <a:pt x="491299" y="72250"/>
                </a:lnTo>
                <a:lnTo>
                  <a:pt x="482409" y="72250"/>
                </a:lnTo>
                <a:lnTo>
                  <a:pt x="482257" y="72390"/>
                </a:lnTo>
                <a:lnTo>
                  <a:pt x="57340" y="72390"/>
                </a:lnTo>
                <a:lnTo>
                  <a:pt x="57340" y="16510"/>
                </a:lnTo>
                <a:lnTo>
                  <a:pt x="494931" y="16510"/>
                </a:lnTo>
                <a:lnTo>
                  <a:pt x="494931" y="0"/>
                </a:lnTo>
                <a:close/>
              </a:path>
            </a:pathLst>
          </a:custGeom>
          <a:solidFill>
            <a:srgbClr val="00AAA6"/>
          </a:solidFill>
        </p:spPr>
        <p:txBody>
          <a:bodyPr wrap="square" lIns="0" tIns="0" rIns="0" bIns="0" rtlCol="0"/>
          <a:lstStyle/>
          <a:p>
            <a:endParaRPr dirty="0"/>
          </a:p>
        </p:txBody>
      </p:sp>
      <p:pic>
        <p:nvPicPr>
          <p:cNvPr id="45" name="bg object 45"/>
          <p:cNvPicPr/>
          <p:nvPr/>
        </p:nvPicPr>
        <p:blipFill>
          <a:blip r:embed="rId11" cstate="print"/>
          <a:stretch>
            <a:fillRect/>
          </a:stretch>
        </p:blipFill>
        <p:spPr>
          <a:xfrm>
            <a:off x="1930411" y="1706199"/>
            <a:ext cx="355392" cy="93907"/>
          </a:xfrm>
          <a:prstGeom prst="rect">
            <a:avLst/>
          </a:prstGeom>
        </p:spPr>
      </p:pic>
      <p:sp>
        <p:nvSpPr>
          <p:cNvPr id="46" name="bg object 46"/>
          <p:cNvSpPr/>
          <p:nvPr/>
        </p:nvSpPr>
        <p:spPr>
          <a:xfrm>
            <a:off x="1931250" y="1705406"/>
            <a:ext cx="419734" cy="335915"/>
          </a:xfrm>
          <a:custGeom>
            <a:avLst/>
            <a:gdLst/>
            <a:ahLst/>
            <a:cxnLst/>
            <a:rect l="l" t="t" r="r" b="b"/>
            <a:pathLst>
              <a:path w="419735" h="335914">
                <a:moveTo>
                  <a:pt x="109245" y="226263"/>
                </a:moveTo>
                <a:lnTo>
                  <a:pt x="0" y="226263"/>
                </a:lnTo>
                <a:lnTo>
                  <a:pt x="0" y="241503"/>
                </a:lnTo>
                <a:lnTo>
                  <a:pt x="0" y="318973"/>
                </a:lnTo>
                <a:lnTo>
                  <a:pt x="0" y="335483"/>
                </a:lnTo>
                <a:lnTo>
                  <a:pt x="109245" y="335483"/>
                </a:lnTo>
                <a:lnTo>
                  <a:pt x="109245" y="319062"/>
                </a:lnTo>
                <a:lnTo>
                  <a:pt x="109245" y="242074"/>
                </a:lnTo>
                <a:lnTo>
                  <a:pt x="93116" y="242074"/>
                </a:lnTo>
                <a:lnTo>
                  <a:pt x="93116" y="318973"/>
                </a:lnTo>
                <a:lnTo>
                  <a:pt x="16116" y="318973"/>
                </a:lnTo>
                <a:lnTo>
                  <a:pt x="16116" y="241503"/>
                </a:lnTo>
                <a:lnTo>
                  <a:pt x="109245" y="241503"/>
                </a:lnTo>
                <a:lnTo>
                  <a:pt x="109245" y="226263"/>
                </a:lnTo>
                <a:close/>
              </a:path>
              <a:path w="419735" h="335914">
                <a:moveTo>
                  <a:pt x="257149" y="321373"/>
                </a:moveTo>
                <a:lnTo>
                  <a:pt x="253530" y="317754"/>
                </a:lnTo>
                <a:lnTo>
                  <a:pt x="153555" y="317754"/>
                </a:lnTo>
                <a:lnTo>
                  <a:pt x="149948" y="321373"/>
                </a:lnTo>
                <a:lnTo>
                  <a:pt x="149948" y="330276"/>
                </a:lnTo>
                <a:lnTo>
                  <a:pt x="153555" y="333883"/>
                </a:lnTo>
                <a:lnTo>
                  <a:pt x="249085" y="333883"/>
                </a:lnTo>
                <a:lnTo>
                  <a:pt x="253530" y="333883"/>
                </a:lnTo>
                <a:lnTo>
                  <a:pt x="257149" y="330276"/>
                </a:lnTo>
                <a:lnTo>
                  <a:pt x="257149" y="321373"/>
                </a:lnTo>
                <a:close/>
              </a:path>
              <a:path w="419735" h="335914">
                <a:moveTo>
                  <a:pt x="257149" y="288150"/>
                </a:moveTo>
                <a:lnTo>
                  <a:pt x="253530" y="284530"/>
                </a:lnTo>
                <a:lnTo>
                  <a:pt x="153555" y="284530"/>
                </a:lnTo>
                <a:lnTo>
                  <a:pt x="149948" y="288150"/>
                </a:lnTo>
                <a:lnTo>
                  <a:pt x="149948" y="297053"/>
                </a:lnTo>
                <a:lnTo>
                  <a:pt x="153555" y="300659"/>
                </a:lnTo>
                <a:lnTo>
                  <a:pt x="249085" y="300659"/>
                </a:lnTo>
                <a:lnTo>
                  <a:pt x="253530" y="300659"/>
                </a:lnTo>
                <a:lnTo>
                  <a:pt x="257149" y="297053"/>
                </a:lnTo>
                <a:lnTo>
                  <a:pt x="257149" y="288150"/>
                </a:lnTo>
                <a:close/>
              </a:path>
              <a:path w="419735" h="335914">
                <a:moveTo>
                  <a:pt x="257149" y="254914"/>
                </a:moveTo>
                <a:lnTo>
                  <a:pt x="253530" y="251294"/>
                </a:lnTo>
                <a:lnTo>
                  <a:pt x="153555" y="251294"/>
                </a:lnTo>
                <a:lnTo>
                  <a:pt x="149948" y="254914"/>
                </a:lnTo>
                <a:lnTo>
                  <a:pt x="149948" y="263817"/>
                </a:lnTo>
                <a:lnTo>
                  <a:pt x="153555" y="267423"/>
                </a:lnTo>
                <a:lnTo>
                  <a:pt x="249085" y="267423"/>
                </a:lnTo>
                <a:lnTo>
                  <a:pt x="253530" y="267423"/>
                </a:lnTo>
                <a:lnTo>
                  <a:pt x="257149" y="263817"/>
                </a:lnTo>
                <a:lnTo>
                  <a:pt x="257149" y="254914"/>
                </a:lnTo>
                <a:close/>
              </a:path>
              <a:path w="419735" h="335914">
                <a:moveTo>
                  <a:pt x="419112" y="6299"/>
                </a:moveTo>
                <a:lnTo>
                  <a:pt x="412826" y="0"/>
                </a:lnTo>
                <a:lnTo>
                  <a:pt x="407708" y="0"/>
                </a:lnTo>
                <a:lnTo>
                  <a:pt x="397192" y="10528"/>
                </a:lnTo>
                <a:lnTo>
                  <a:pt x="386689" y="0"/>
                </a:lnTo>
                <a:lnTo>
                  <a:pt x="381571" y="0"/>
                </a:lnTo>
                <a:lnTo>
                  <a:pt x="375285" y="6299"/>
                </a:lnTo>
                <a:lnTo>
                  <a:pt x="375285" y="11417"/>
                </a:lnTo>
                <a:lnTo>
                  <a:pt x="385787" y="21945"/>
                </a:lnTo>
                <a:lnTo>
                  <a:pt x="375285" y="32448"/>
                </a:lnTo>
                <a:lnTo>
                  <a:pt x="375285" y="37566"/>
                </a:lnTo>
                <a:lnTo>
                  <a:pt x="379996" y="42278"/>
                </a:lnTo>
                <a:lnTo>
                  <a:pt x="382079" y="43065"/>
                </a:lnTo>
                <a:lnTo>
                  <a:pt x="384136" y="43065"/>
                </a:lnTo>
                <a:lnTo>
                  <a:pt x="386194" y="43065"/>
                </a:lnTo>
                <a:lnTo>
                  <a:pt x="388264" y="42278"/>
                </a:lnTo>
                <a:lnTo>
                  <a:pt x="397192" y="33350"/>
                </a:lnTo>
                <a:lnTo>
                  <a:pt x="406120" y="42278"/>
                </a:lnTo>
                <a:lnTo>
                  <a:pt x="408203" y="43065"/>
                </a:lnTo>
                <a:lnTo>
                  <a:pt x="410260" y="43065"/>
                </a:lnTo>
                <a:lnTo>
                  <a:pt x="412318" y="43065"/>
                </a:lnTo>
                <a:lnTo>
                  <a:pt x="414388" y="42278"/>
                </a:lnTo>
                <a:lnTo>
                  <a:pt x="419112" y="37566"/>
                </a:lnTo>
                <a:lnTo>
                  <a:pt x="419112" y="32448"/>
                </a:lnTo>
                <a:lnTo>
                  <a:pt x="408597" y="21932"/>
                </a:lnTo>
                <a:lnTo>
                  <a:pt x="419112" y="11417"/>
                </a:lnTo>
                <a:lnTo>
                  <a:pt x="419112" y="6299"/>
                </a:lnTo>
                <a:close/>
              </a:path>
            </a:pathLst>
          </a:custGeom>
          <a:solidFill>
            <a:srgbClr val="00AAA6"/>
          </a:solidFill>
        </p:spPr>
        <p:txBody>
          <a:bodyPr wrap="square" lIns="0" tIns="0" rIns="0" bIns="0" rtlCol="0"/>
          <a:lstStyle/>
          <a:p>
            <a:endParaRPr dirty="0"/>
          </a:p>
        </p:txBody>
      </p:sp>
      <p:pic>
        <p:nvPicPr>
          <p:cNvPr id="47" name="bg object 47"/>
          <p:cNvPicPr/>
          <p:nvPr/>
        </p:nvPicPr>
        <p:blipFill>
          <a:blip r:embed="rId12" cstate="print"/>
          <a:stretch>
            <a:fillRect/>
          </a:stretch>
        </p:blipFill>
        <p:spPr>
          <a:xfrm>
            <a:off x="1319552" y="4871413"/>
            <a:ext cx="149656" cy="149644"/>
          </a:xfrm>
          <a:prstGeom prst="rect">
            <a:avLst/>
          </a:prstGeom>
        </p:spPr>
      </p:pic>
      <p:sp>
        <p:nvSpPr>
          <p:cNvPr id="48" name="bg object 48"/>
          <p:cNvSpPr/>
          <p:nvPr/>
        </p:nvSpPr>
        <p:spPr>
          <a:xfrm>
            <a:off x="1139952" y="4586160"/>
            <a:ext cx="614680" cy="667385"/>
          </a:xfrm>
          <a:custGeom>
            <a:avLst/>
            <a:gdLst/>
            <a:ahLst/>
            <a:cxnLst/>
            <a:rect l="l" t="t" r="r" b="b"/>
            <a:pathLst>
              <a:path w="614680" h="667385">
                <a:moveTo>
                  <a:pt x="419049" y="360070"/>
                </a:moveTo>
                <a:lnTo>
                  <a:pt x="417639" y="338505"/>
                </a:lnTo>
                <a:lnTo>
                  <a:pt x="413435" y="317411"/>
                </a:lnTo>
                <a:lnTo>
                  <a:pt x="406527" y="297065"/>
                </a:lnTo>
                <a:lnTo>
                  <a:pt x="397002" y="277761"/>
                </a:lnTo>
                <a:lnTo>
                  <a:pt x="371106" y="292735"/>
                </a:lnTo>
                <a:lnTo>
                  <a:pt x="378891" y="308521"/>
                </a:lnTo>
                <a:lnTo>
                  <a:pt x="384530" y="325170"/>
                </a:lnTo>
                <a:lnTo>
                  <a:pt x="387959" y="342430"/>
                </a:lnTo>
                <a:lnTo>
                  <a:pt x="389115" y="360070"/>
                </a:lnTo>
                <a:lnTo>
                  <a:pt x="382244" y="402590"/>
                </a:lnTo>
                <a:lnTo>
                  <a:pt x="363093" y="439572"/>
                </a:lnTo>
                <a:lnTo>
                  <a:pt x="333921" y="468744"/>
                </a:lnTo>
                <a:lnTo>
                  <a:pt x="296951" y="487895"/>
                </a:lnTo>
                <a:lnTo>
                  <a:pt x="254419" y="494779"/>
                </a:lnTo>
                <a:lnTo>
                  <a:pt x="211899" y="487895"/>
                </a:lnTo>
                <a:lnTo>
                  <a:pt x="174929" y="468744"/>
                </a:lnTo>
                <a:lnTo>
                  <a:pt x="145757" y="439572"/>
                </a:lnTo>
                <a:lnTo>
                  <a:pt x="126619" y="402590"/>
                </a:lnTo>
                <a:lnTo>
                  <a:pt x="119735" y="360070"/>
                </a:lnTo>
                <a:lnTo>
                  <a:pt x="126619" y="317538"/>
                </a:lnTo>
                <a:lnTo>
                  <a:pt x="145757" y="280568"/>
                </a:lnTo>
                <a:lnTo>
                  <a:pt x="174929" y="251396"/>
                </a:lnTo>
                <a:lnTo>
                  <a:pt x="211899" y="232257"/>
                </a:lnTo>
                <a:lnTo>
                  <a:pt x="254419" y="225386"/>
                </a:lnTo>
                <a:lnTo>
                  <a:pt x="272072" y="226542"/>
                </a:lnTo>
                <a:lnTo>
                  <a:pt x="289331" y="229971"/>
                </a:lnTo>
                <a:lnTo>
                  <a:pt x="305981" y="235610"/>
                </a:lnTo>
                <a:lnTo>
                  <a:pt x="321767" y="243395"/>
                </a:lnTo>
                <a:lnTo>
                  <a:pt x="336740" y="217487"/>
                </a:lnTo>
                <a:lnTo>
                  <a:pt x="317436" y="207962"/>
                </a:lnTo>
                <a:lnTo>
                  <a:pt x="297091" y="201066"/>
                </a:lnTo>
                <a:lnTo>
                  <a:pt x="275983" y="196875"/>
                </a:lnTo>
                <a:lnTo>
                  <a:pt x="254419" y="195465"/>
                </a:lnTo>
                <a:lnTo>
                  <a:pt x="210705" y="201345"/>
                </a:lnTo>
                <a:lnTo>
                  <a:pt x="171399" y="217970"/>
                </a:lnTo>
                <a:lnTo>
                  <a:pt x="138074" y="243725"/>
                </a:lnTo>
                <a:lnTo>
                  <a:pt x="112306" y="277050"/>
                </a:lnTo>
                <a:lnTo>
                  <a:pt x="95694" y="316357"/>
                </a:lnTo>
                <a:lnTo>
                  <a:pt x="89801" y="360070"/>
                </a:lnTo>
                <a:lnTo>
                  <a:pt x="95694" y="403783"/>
                </a:lnTo>
                <a:lnTo>
                  <a:pt x="112306" y="443090"/>
                </a:lnTo>
                <a:lnTo>
                  <a:pt x="138074" y="476427"/>
                </a:lnTo>
                <a:lnTo>
                  <a:pt x="171399" y="502183"/>
                </a:lnTo>
                <a:lnTo>
                  <a:pt x="210705" y="518807"/>
                </a:lnTo>
                <a:lnTo>
                  <a:pt x="254419" y="524700"/>
                </a:lnTo>
                <a:lnTo>
                  <a:pt x="298132" y="518807"/>
                </a:lnTo>
                <a:lnTo>
                  <a:pt x="337451" y="502183"/>
                </a:lnTo>
                <a:lnTo>
                  <a:pt x="370776" y="476427"/>
                </a:lnTo>
                <a:lnTo>
                  <a:pt x="396544" y="443090"/>
                </a:lnTo>
                <a:lnTo>
                  <a:pt x="413156" y="403783"/>
                </a:lnTo>
                <a:lnTo>
                  <a:pt x="419049" y="360070"/>
                </a:lnTo>
                <a:close/>
              </a:path>
              <a:path w="614680" h="667385">
                <a:moveTo>
                  <a:pt x="508825" y="360070"/>
                </a:moveTo>
                <a:lnTo>
                  <a:pt x="505764" y="320370"/>
                </a:lnTo>
                <a:lnTo>
                  <a:pt x="496684" y="282067"/>
                </a:lnTo>
                <a:lnTo>
                  <a:pt x="481749" y="245668"/>
                </a:lnTo>
                <a:lnTo>
                  <a:pt x="461124" y="211721"/>
                </a:lnTo>
                <a:lnTo>
                  <a:pt x="436829" y="229196"/>
                </a:lnTo>
                <a:lnTo>
                  <a:pt x="455015" y="259143"/>
                </a:lnTo>
                <a:lnTo>
                  <a:pt x="468185" y="291249"/>
                </a:lnTo>
                <a:lnTo>
                  <a:pt x="476199" y="325043"/>
                </a:lnTo>
                <a:lnTo>
                  <a:pt x="478904" y="360070"/>
                </a:lnTo>
                <a:lnTo>
                  <a:pt x="474345" y="405257"/>
                </a:lnTo>
                <a:lnTo>
                  <a:pt x="461238" y="447370"/>
                </a:lnTo>
                <a:lnTo>
                  <a:pt x="440512" y="485508"/>
                </a:lnTo>
                <a:lnTo>
                  <a:pt x="413080" y="518744"/>
                </a:lnTo>
                <a:lnTo>
                  <a:pt x="379844" y="546176"/>
                </a:lnTo>
                <a:lnTo>
                  <a:pt x="341718" y="566902"/>
                </a:lnTo>
                <a:lnTo>
                  <a:pt x="299605" y="580009"/>
                </a:lnTo>
                <a:lnTo>
                  <a:pt x="254419" y="584568"/>
                </a:lnTo>
                <a:lnTo>
                  <a:pt x="209245" y="580009"/>
                </a:lnTo>
                <a:lnTo>
                  <a:pt x="167132" y="566902"/>
                </a:lnTo>
                <a:lnTo>
                  <a:pt x="129006" y="546176"/>
                </a:lnTo>
                <a:lnTo>
                  <a:pt x="95770" y="518744"/>
                </a:lnTo>
                <a:lnTo>
                  <a:pt x="68326" y="485508"/>
                </a:lnTo>
                <a:lnTo>
                  <a:pt x="47612" y="447370"/>
                </a:lnTo>
                <a:lnTo>
                  <a:pt x="34505" y="405257"/>
                </a:lnTo>
                <a:lnTo>
                  <a:pt x="29933" y="360070"/>
                </a:lnTo>
                <a:lnTo>
                  <a:pt x="34505" y="314883"/>
                </a:lnTo>
                <a:lnTo>
                  <a:pt x="47612" y="272770"/>
                </a:lnTo>
                <a:lnTo>
                  <a:pt x="68326" y="234645"/>
                </a:lnTo>
                <a:lnTo>
                  <a:pt x="95770" y="201409"/>
                </a:lnTo>
                <a:lnTo>
                  <a:pt x="129006" y="173977"/>
                </a:lnTo>
                <a:lnTo>
                  <a:pt x="167132" y="153263"/>
                </a:lnTo>
                <a:lnTo>
                  <a:pt x="209245" y="140157"/>
                </a:lnTo>
                <a:lnTo>
                  <a:pt x="254419" y="135585"/>
                </a:lnTo>
                <a:lnTo>
                  <a:pt x="289445" y="138290"/>
                </a:lnTo>
                <a:lnTo>
                  <a:pt x="323253" y="146304"/>
                </a:lnTo>
                <a:lnTo>
                  <a:pt x="355358" y="159473"/>
                </a:lnTo>
                <a:lnTo>
                  <a:pt x="385305" y="177673"/>
                </a:lnTo>
                <a:lnTo>
                  <a:pt x="402767" y="153365"/>
                </a:lnTo>
                <a:lnTo>
                  <a:pt x="368820" y="132740"/>
                </a:lnTo>
                <a:lnTo>
                  <a:pt x="332422" y="117817"/>
                </a:lnTo>
                <a:lnTo>
                  <a:pt x="294119" y="108737"/>
                </a:lnTo>
                <a:lnTo>
                  <a:pt x="254419" y="105664"/>
                </a:lnTo>
                <a:lnTo>
                  <a:pt x="208749" y="109778"/>
                </a:lnTo>
                <a:lnTo>
                  <a:pt x="165735" y="121615"/>
                </a:lnTo>
                <a:lnTo>
                  <a:pt x="126111" y="140449"/>
                </a:lnTo>
                <a:lnTo>
                  <a:pt x="90601" y="165569"/>
                </a:lnTo>
                <a:lnTo>
                  <a:pt x="59918" y="196253"/>
                </a:lnTo>
                <a:lnTo>
                  <a:pt x="34785" y="231762"/>
                </a:lnTo>
                <a:lnTo>
                  <a:pt x="15951" y="271386"/>
                </a:lnTo>
                <a:lnTo>
                  <a:pt x="4114" y="314401"/>
                </a:lnTo>
                <a:lnTo>
                  <a:pt x="0" y="360070"/>
                </a:lnTo>
                <a:lnTo>
                  <a:pt x="5067" y="410705"/>
                </a:lnTo>
                <a:lnTo>
                  <a:pt x="19596" y="457936"/>
                </a:lnTo>
                <a:lnTo>
                  <a:pt x="42595" y="500773"/>
                </a:lnTo>
                <a:lnTo>
                  <a:pt x="73037" y="538238"/>
                </a:lnTo>
                <a:lnTo>
                  <a:pt x="2286" y="651446"/>
                </a:lnTo>
                <a:lnTo>
                  <a:pt x="27660" y="667321"/>
                </a:lnTo>
                <a:lnTo>
                  <a:pt x="95605" y="558622"/>
                </a:lnTo>
                <a:lnTo>
                  <a:pt x="130352" y="582079"/>
                </a:lnTo>
                <a:lnTo>
                  <a:pt x="168833" y="599655"/>
                </a:lnTo>
                <a:lnTo>
                  <a:pt x="210400" y="610679"/>
                </a:lnTo>
                <a:lnTo>
                  <a:pt x="254419" y="614489"/>
                </a:lnTo>
                <a:lnTo>
                  <a:pt x="298450" y="610679"/>
                </a:lnTo>
                <a:lnTo>
                  <a:pt x="340017" y="599655"/>
                </a:lnTo>
                <a:lnTo>
                  <a:pt x="378498" y="582079"/>
                </a:lnTo>
                <a:lnTo>
                  <a:pt x="413245" y="558622"/>
                </a:lnTo>
                <a:lnTo>
                  <a:pt x="481177" y="667321"/>
                </a:lnTo>
                <a:lnTo>
                  <a:pt x="506564" y="651446"/>
                </a:lnTo>
                <a:lnTo>
                  <a:pt x="435800" y="538238"/>
                </a:lnTo>
                <a:lnTo>
                  <a:pt x="466255" y="500773"/>
                </a:lnTo>
                <a:lnTo>
                  <a:pt x="489242" y="457936"/>
                </a:lnTo>
                <a:lnTo>
                  <a:pt x="503770" y="410705"/>
                </a:lnTo>
                <a:lnTo>
                  <a:pt x="508825" y="360070"/>
                </a:lnTo>
                <a:close/>
              </a:path>
              <a:path w="614680" h="667385">
                <a:moveTo>
                  <a:pt x="614489" y="91897"/>
                </a:moveTo>
                <a:lnTo>
                  <a:pt x="611619" y="81508"/>
                </a:lnTo>
                <a:lnTo>
                  <a:pt x="607491" y="77482"/>
                </a:lnTo>
                <a:lnTo>
                  <a:pt x="569353" y="67957"/>
                </a:lnTo>
                <a:lnTo>
                  <a:pt x="569353" y="98806"/>
                </a:lnTo>
                <a:lnTo>
                  <a:pt x="517601" y="150571"/>
                </a:lnTo>
                <a:lnTo>
                  <a:pt x="463943" y="150571"/>
                </a:lnTo>
                <a:lnTo>
                  <a:pt x="463943" y="96888"/>
                </a:lnTo>
                <a:lnTo>
                  <a:pt x="515696" y="45148"/>
                </a:lnTo>
                <a:lnTo>
                  <a:pt x="524294" y="79552"/>
                </a:lnTo>
                <a:lnTo>
                  <a:pt x="524408" y="79717"/>
                </a:lnTo>
                <a:lnTo>
                  <a:pt x="524725" y="80822"/>
                </a:lnTo>
                <a:lnTo>
                  <a:pt x="525094" y="81724"/>
                </a:lnTo>
                <a:lnTo>
                  <a:pt x="525716" y="82931"/>
                </a:lnTo>
                <a:lnTo>
                  <a:pt x="525818" y="83159"/>
                </a:lnTo>
                <a:lnTo>
                  <a:pt x="531901" y="88950"/>
                </a:lnTo>
                <a:lnTo>
                  <a:pt x="532777" y="89408"/>
                </a:lnTo>
                <a:lnTo>
                  <a:pt x="533692" y="89776"/>
                </a:lnTo>
                <a:lnTo>
                  <a:pt x="534797" y="90093"/>
                </a:lnTo>
                <a:lnTo>
                  <a:pt x="534949" y="90208"/>
                </a:lnTo>
                <a:lnTo>
                  <a:pt x="569353" y="98806"/>
                </a:lnTo>
                <a:lnTo>
                  <a:pt x="569353" y="67957"/>
                </a:lnTo>
                <a:lnTo>
                  <a:pt x="568032" y="67627"/>
                </a:lnTo>
                <a:lnTo>
                  <a:pt x="589203" y="46469"/>
                </a:lnTo>
                <a:lnTo>
                  <a:pt x="600087" y="35585"/>
                </a:lnTo>
                <a:lnTo>
                  <a:pt x="600087" y="26098"/>
                </a:lnTo>
                <a:lnTo>
                  <a:pt x="588403" y="14427"/>
                </a:lnTo>
                <a:lnTo>
                  <a:pt x="578929" y="14427"/>
                </a:lnTo>
                <a:lnTo>
                  <a:pt x="546874" y="46469"/>
                </a:lnTo>
                <a:lnTo>
                  <a:pt x="546544" y="45148"/>
                </a:lnTo>
                <a:lnTo>
                  <a:pt x="537019" y="7010"/>
                </a:lnTo>
                <a:lnTo>
                  <a:pt x="532980" y="2895"/>
                </a:lnTo>
                <a:lnTo>
                  <a:pt x="522605" y="0"/>
                </a:lnTo>
                <a:lnTo>
                  <a:pt x="517029" y="1485"/>
                </a:lnTo>
                <a:lnTo>
                  <a:pt x="435584" y="82931"/>
                </a:lnTo>
                <a:lnTo>
                  <a:pt x="434022" y="86690"/>
                </a:lnTo>
                <a:lnTo>
                  <a:pt x="434009" y="159346"/>
                </a:lnTo>
                <a:lnTo>
                  <a:pt x="237998" y="355333"/>
                </a:lnTo>
                <a:lnTo>
                  <a:pt x="237998" y="364820"/>
                </a:lnTo>
                <a:lnTo>
                  <a:pt x="246761" y="373583"/>
                </a:lnTo>
                <a:lnTo>
                  <a:pt x="250596" y="375043"/>
                </a:lnTo>
                <a:lnTo>
                  <a:pt x="258254" y="375043"/>
                </a:lnTo>
                <a:lnTo>
                  <a:pt x="262077" y="373583"/>
                </a:lnTo>
                <a:lnTo>
                  <a:pt x="455168" y="180492"/>
                </a:lnTo>
                <a:lnTo>
                  <a:pt x="527773" y="180492"/>
                </a:lnTo>
                <a:lnTo>
                  <a:pt x="531583" y="178917"/>
                </a:lnTo>
                <a:lnTo>
                  <a:pt x="559930" y="150571"/>
                </a:lnTo>
                <a:lnTo>
                  <a:pt x="613029" y="97472"/>
                </a:lnTo>
                <a:lnTo>
                  <a:pt x="614489" y="91897"/>
                </a:lnTo>
                <a:close/>
              </a:path>
            </a:pathLst>
          </a:custGeom>
          <a:solidFill>
            <a:srgbClr val="00AAA6"/>
          </a:solidFill>
        </p:spPr>
        <p:txBody>
          <a:bodyPr wrap="square" lIns="0" tIns="0" rIns="0" bIns="0" rtlCol="0"/>
          <a:lstStyle/>
          <a:p>
            <a:endParaRPr dirty="0"/>
          </a:p>
        </p:txBody>
      </p:sp>
      <p:sp>
        <p:nvSpPr>
          <p:cNvPr id="49" name="bg object 49"/>
          <p:cNvSpPr/>
          <p:nvPr/>
        </p:nvSpPr>
        <p:spPr>
          <a:xfrm>
            <a:off x="2014943" y="5047411"/>
            <a:ext cx="29209" cy="131445"/>
          </a:xfrm>
          <a:custGeom>
            <a:avLst/>
            <a:gdLst/>
            <a:ahLst/>
            <a:cxnLst/>
            <a:rect l="l" t="t" r="r" b="b"/>
            <a:pathLst>
              <a:path w="29210" h="131445">
                <a:moveTo>
                  <a:pt x="29171" y="0"/>
                </a:moveTo>
                <a:lnTo>
                  <a:pt x="0" y="0"/>
                </a:lnTo>
                <a:lnTo>
                  <a:pt x="0" y="131292"/>
                </a:lnTo>
                <a:lnTo>
                  <a:pt x="29171" y="131292"/>
                </a:lnTo>
                <a:lnTo>
                  <a:pt x="29171" y="0"/>
                </a:lnTo>
                <a:close/>
              </a:path>
            </a:pathLst>
          </a:custGeom>
          <a:solidFill>
            <a:srgbClr val="00AAA6"/>
          </a:solidFill>
        </p:spPr>
        <p:txBody>
          <a:bodyPr wrap="square" lIns="0" tIns="0" rIns="0" bIns="0" rtlCol="0"/>
          <a:lstStyle/>
          <a:p>
            <a:endParaRPr dirty="0"/>
          </a:p>
        </p:txBody>
      </p:sp>
      <p:sp>
        <p:nvSpPr>
          <p:cNvPr id="50" name="bg object 50"/>
          <p:cNvSpPr/>
          <p:nvPr/>
        </p:nvSpPr>
        <p:spPr>
          <a:xfrm>
            <a:off x="1785777" y="5139225"/>
            <a:ext cx="109855" cy="109855"/>
          </a:xfrm>
          <a:custGeom>
            <a:avLst/>
            <a:gdLst/>
            <a:ahLst/>
            <a:cxnLst/>
            <a:rect l="l" t="t" r="r" b="b"/>
            <a:pathLst>
              <a:path w="109855" h="109854">
                <a:moveTo>
                  <a:pt x="20637" y="0"/>
                </a:moveTo>
                <a:lnTo>
                  <a:pt x="0" y="20624"/>
                </a:lnTo>
                <a:lnTo>
                  <a:pt x="89001" y="109626"/>
                </a:lnTo>
                <a:lnTo>
                  <a:pt x="109639" y="89001"/>
                </a:lnTo>
                <a:lnTo>
                  <a:pt x="20637" y="0"/>
                </a:lnTo>
                <a:close/>
              </a:path>
            </a:pathLst>
          </a:custGeom>
          <a:solidFill>
            <a:srgbClr val="00AAA6"/>
          </a:solidFill>
        </p:spPr>
        <p:txBody>
          <a:bodyPr wrap="square" lIns="0" tIns="0" rIns="0" bIns="0" rtlCol="0"/>
          <a:lstStyle/>
          <a:p>
            <a:endParaRPr dirty="0"/>
          </a:p>
        </p:txBody>
      </p:sp>
      <p:sp>
        <p:nvSpPr>
          <p:cNvPr id="51" name="bg object 51"/>
          <p:cNvSpPr/>
          <p:nvPr/>
        </p:nvSpPr>
        <p:spPr>
          <a:xfrm>
            <a:off x="1693964" y="5368378"/>
            <a:ext cx="131445" cy="29209"/>
          </a:xfrm>
          <a:custGeom>
            <a:avLst/>
            <a:gdLst/>
            <a:ahLst/>
            <a:cxnLst/>
            <a:rect l="l" t="t" r="r" b="b"/>
            <a:pathLst>
              <a:path w="131444" h="29210">
                <a:moveTo>
                  <a:pt x="131305" y="0"/>
                </a:moveTo>
                <a:lnTo>
                  <a:pt x="0" y="0"/>
                </a:lnTo>
                <a:lnTo>
                  <a:pt x="0" y="29171"/>
                </a:lnTo>
                <a:lnTo>
                  <a:pt x="131305" y="29171"/>
                </a:lnTo>
                <a:lnTo>
                  <a:pt x="131305" y="0"/>
                </a:lnTo>
                <a:close/>
              </a:path>
            </a:pathLst>
          </a:custGeom>
          <a:solidFill>
            <a:srgbClr val="00AAA6"/>
          </a:solidFill>
        </p:spPr>
        <p:txBody>
          <a:bodyPr wrap="square" lIns="0" tIns="0" rIns="0" bIns="0" rtlCol="0"/>
          <a:lstStyle/>
          <a:p>
            <a:endParaRPr dirty="0"/>
          </a:p>
        </p:txBody>
      </p:sp>
      <p:sp>
        <p:nvSpPr>
          <p:cNvPr id="52" name="bg object 52"/>
          <p:cNvSpPr/>
          <p:nvPr/>
        </p:nvSpPr>
        <p:spPr>
          <a:xfrm>
            <a:off x="1785777" y="5517079"/>
            <a:ext cx="109855" cy="109855"/>
          </a:xfrm>
          <a:custGeom>
            <a:avLst/>
            <a:gdLst/>
            <a:ahLst/>
            <a:cxnLst/>
            <a:rect l="l" t="t" r="r" b="b"/>
            <a:pathLst>
              <a:path w="109855" h="109854">
                <a:moveTo>
                  <a:pt x="89001" y="0"/>
                </a:moveTo>
                <a:lnTo>
                  <a:pt x="0" y="89001"/>
                </a:lnTo>
                <a:lnTo>
                  <a:pt x="20624" y="109626"/>
                </a:lnTo>
                <a:lnTo>
                  <a:pt x="109639" y="20624"/>
                </a:lnTo>
                <a:lnTo>
                  <a:pt x="89001" y="0"/>
                </a:lnTo>
                <a:close/>
              </a:path>
            </a:pathLst>
          </a:custGeom>
          <a:solidFill>
            <a:srgbClr val="00AAA6"/>
          </a:solidFill>
        </p:spPr>
        <p:txBody>
          <a:bodyPr wrap="square" lIns="0" tIns="0" rIns="0" bIns="0" rtlCol="0"/>
          <a:lstStyle/>
          <a:p>
            <a:endParaRPr dirty="0"/>
          </a:p>
        </p:txBody>
      </p:sp>
      <p:pic>
        <p:nvPicPr>
          <p:cNvPr id="53" name="bg object 53"/>
          <p:cNvPicPr/>
          <p:nvPr/>
        </p:nvPicPr>
        <p:blipFill>
          <a:blip r:embed="rId13" cstate="print"/>
          <a:stretch>
            <a:fillRect/>
          </a:stretch>
        </p:blipFill>
        <p:spPr>
          <a:xfrm>
            <a:off x="1941982" y="5601817"/>
            <a:ext cx="102120" cy="131284"/>
          </a:xfrm>
          <a:prstGeom prst="rect">
            <a:avLst/>
          </a:prstGeom>
        </p:spPr>
      </p:pic>
      <p:sp>
        <p:nvSpPr>
          <p:cNvPr id="54" name="bg object 54"/>
          <p:cNvSpPr/>
          <p:nvPr/>
        </p:nvSpPr>
        <p:spPr>
          <a:xfrm>
            <a:off x="1781327" y="5134774"/>
            <a:ext cx="262890" cy="452755"/>
          </a:xfrm>
          <a:custGeom>
            <a:avLst/>
            <a:gdLst/>
            <a:ahLst/>
            <a:cxnLst/>
            <a:rect l="l" t="t" r="r" b="b"/>
            <a:pathLst>
              <a:path w="262889" h="452754">
                <a:moveTo>
                  <a:pt x="65074" y="339839"/>
                </a:moveTo>
                <a:lnTo>
                  <a:pt x="53911" y="312889"/>
                </a:lnTo>
                <a:lnTo>
                  <a:pt x="0" y="335216"/>
                </a:lnTo>
                <a:lnTo>
                  <a:pt x="11163" y="362178"/>
                </a:lnTo>
                <a:lnTo>
                  <a:pt x="65074" y="339839"/>
                </a:lnTo>
                <a:close/>
              </a:path>
              <a:path w="262889" h="452754">
                <a:moveTo>
                  <a:pt x="65074" y="156552"/>
                </a:moveTo>
                <a:lnTo>
                  <a:pt x="11163" y="134213"/>
                </a:lnTo>
                <a:lnTo>
                  <a:pt x="0" y="161175"/>
                </a:lnTo>
                <a:lnTo>
                  <a:pt x="53911" y="183502"/>
                </a:lnTo>
                <a:lnTo>
                  <a:pt x="65074" y="156552"/>
                </a:lnTo>
                <a:close/>
              </a:path>
              <a:path w="262889" h="452754">
                <a:moveTo>
                  <a:pt x="183502" y="53911"/>
                </a:moveTo>
                <a:lnTo>
                  <a:pt x="161163" y="0"/>
                </a:lnTo>
                <a:lnTo>
                  <a:pt x="134213" y="11163"/>
                </a:lnTo>
                <a:lnTo>
                  <a:pt x="156552" y="65074"/>
                </a:lnTo>
                <a:lnTo>
                  <a:pt x="183502" y="53911"/>
                </a:lnTo>
                <a:close/>
              </a:path>
              <a:path w="262889" h="452754">
                <a:moveTo>
                  <a:pt x="262775" y="87718"/>
                </a:moveTo>
                <a:lnTo>
                  <a:pt x="248196" y="87718"/>
                </a:lnTo>
                <a:lnTo>
                  <a:pt x="197523" y="95910"/>
                </a:lnTo>
                <a:lnTo>
                  <a:pt x="153466" y="118719"/>
                </a:lnTo>
                <a:lnTo>
                  <a:pt x="118706" y="153479"/>
                </a:lnTo>
                <a:lnTo>
                  <a:pt x="95897" y="197523"/>
                </a:lnTo>
                <a:lnTo>
                  <a:pt x="87706" y="248196"/>
                </a:lnTo>
                <a:lnTo>
                  <a:pt x="90830" y="279882"/>
                </a:lnTo>
                <a:lnTo>
                  <a:pt x="100177" y="309841"/>
                </a:lnTo>
                <a:lnTo>
                  <a:pt x="115709" y="337972"/>
                </a:lnTo>
                <a:lnTo>
                  <a:pt x="137375" y="364172"/>
                </a:lnTo>
                <a:lnTo>
                  <a:pt x="147434" y="376707"/>
                </a:lnTo>
                <a:lnTo>
                  <a:pt x="154724" y="390880"/>
                </a:lnTo>
                <a:lnTo>
                  <a:pt x="159156" y="406476"/>
                </a:lnTo>
                <a:lnTo>
                  <a:pt x="160655" y="423278"/>
                </a:lnTo>
                <a:lnTo>
                  <a:pt x="160655" y="452450"/>
                </a:lnTo>
                <a:lnTo>
                  <a:pt x="189839" y="452450"/>
                </a:lnTo>
                <a:lnTo>
                  <a:pt x="189839" y="423278"/>
                </a:lnTo>
                <a:lnTo>
                  <a:pt x="187807" y="400773"/>
                </a:lnTo>
                <a:lnTo>
                  <a:pt x="181775" y="379831"/>
                </a:lnTo>
                <a:lnTo>
                  <a:pt x="171881" y="360730"/>
                </a:lnTo>
                <a:lnTo>
                  <a:pt x="158203" y="343750"/>
                </a:lnTo>
                <a:lnTo>
                  <a:pt x="140182" y="322008"/>
                </a:lnTo>
                <a:lnTo>
                  <a:pt x="127266" y="298780"/>
                </a:lnTo>
                <a:lnTo>
                  <a:pt x="119481" y="274142"/>
                </a:lnTo>
                <a:lnTo>
                  <a:pt x="116890" y="248196"/>
                </a:lnTo>
                <a:lnTo>
                  <a:pt x="127215" y="197142"/>
                </a:lnTo>
                <a:lnTo>
                  <a:pt x="155384" y="155397"/>
                </a:lnTo>
                <a:lnTo>
                  <a:pt x="197129" y="127228"/>
                </a:lnTo>
                <a:lnTo>
                  <a:pt x="248196" y="116890"/>
                </a:lnTo>
                <a:lnTo>
                  <a:pt x="262775" y="116890"/>
                </a:lnTo>
                <a:lnTo>
                  <a:pt x="262775" y="87718"/>
                </a:lnTo>
                <a:close/>
              </a:path>
            </a:pathLst>
          </a:custGeom>
          <a:solidFill>
            <a:srgbClr val="00AAA6"/>
          </a:solidFill>
        </p:spPr>
        <p:txBody>
          <a:bodyPr wrap="square" lIns="0" tIns="0" rIns="0" bIns="0" rtlCol="0"/>
          <a:lstStyle/>
          <a:p>
            <a:endParaRPr dirty="0"/>
          </a:p>
        </p:txBody>
      </p:sp>
      <p:sp>
        <p:nvSpPr>
          <p:cNvPr id="55" name="bg object 55"/>
          <p:cNvSpPr/>
          <p:nvPr/>
        </p:nvSpPr>
        <p:spPr>
          <a:xfrm>
            <a:off x="2029510" y="5324614"/>
            <a:ext cx="262890" cy="408940"/>
          </a:xfrm>
          <a:custGeom>
            <a:avLst/>
            <a:gdLst/>
            <a:ahLst/>
            <a:cxnLst/>
            <a:rect l="l" t="t" r="r" b="b"/>
            <a:pathLst>
              <a:path w="262889" h="408939">
                <a:moveTo>
                  <a:pt x="145910" y="218833"/>
                </a:moveTo>
                <a:lnTo>
                  <a:pt x="116725" y="218833"/>
                </a:lnTo>
                <a:lnTo>
                  <a:pt x="116725" y="408495"/>
                </a:lnTo>
                <a:lnTo>
                  <a:pt x="145910" y="408495"/>
                </a:lnTo>
                <a:lnTo>
                  <a:pt x="145910" y="218833"/>
                </a:lnTo>
                <a:close/>
              </a:path>
              <a:path w="262889" h="408939">
                <a:moveTo>
                  <a:pt x="262610" y="87541"/>
                </a:moveTo>
                <a:lnTo>
                  <a:pt x="257733" y="50393"/>
                </a:lnTo>
                <a:lnTo>
                  <a:pt x="243522" y="22910"/>
                </a:lnTo>
                <a:lnTo>
                  <a:pt x="220624" y="5854"/>
                </a:lnTo>
                <a:lnTo>
                  <a:pt x="189661" y="0"/>
                </a:lnTo>
                <a:lnTo>
                  <a:pt x="72948" y="0"/>
                </a:lnTo>
                <a:lnTo>
                  <a:pt x="41998" y="5854"/>
                </a:lnTo>
                <a:lnTo>
                  <a:pt x="19088" y="22910"/>
                </a:lnTo>
                <a:lnTo>
                  <a:pt x="4876" y="50393"/>
                </a:lnTo>
                <a:lnTo>
                  <a:pt x="0" y="87541"/>
                </a:lnTo>
                <a:lnTo>
                  <a:pt x="0" y="189661"/>
                </a:lnTo>
                <a:lnTo>
                  <a:pt x="4597" y="212356"/>
                </a:lnTo>
                <a:lnTo>
                  <a:pt x="17119" y="230911"/>
                </a:lnTo>
                <a:lnTo>
                  <a:pt x="35674" y="243433"/>
                </a:lnTo>
                <a:lnTo>
                  <a:pt x="58369" y="248018"/>
                </a:lnTo>
                <a:lnTo>
                  <a:pt x="58369" y="408495"/>
                </a:lnTo>
                <a:lnTo>
                  <a:pt x="87541" y="408495"/>
                </a:lnTo>
                <a:lnTo>
                  <a:pt x="87541" y="87541"/>
                </a:lnTo>
                <a:lnTo>
                  <a:pt x="58369" y="87541"/>
                </a:lnTo>
                <a:lnTo>
                  <a:pt x="58369" y="218846"/>
                </a:lnTo>
                <a:lnTo>
                  <a:pt x="47015" y="216547"/>
                </a:lnTo>
                <a:lnTo>
                  <a:pt x="37744" y="210286"/>
                </a:lnTo>
                <a:lnTo>
                  <a:pt x="31483" y="201015"/>
                </a:lnTo>
                <a:lnTo>
                  <a:pt x="29184" y="189661"/>
                </a:lnTo>
                <a:lnTo>
                  <a:pt x="29184" y="87541"/>
                </a:lnTo>
                <a:lnTo>
                  <a:pt x="34505" y="53797"/>
                </a:lnTo>
                <a:lnTo>
                  <a:pt x="47015" y="36474"/>
                </a:lnTo>
                <a:lnTo>
                  <a:pt x="61544" y="30086"/>
                </a:lnTo>
                <a:lnTo>
                  <a:pt x="72948" y="29171"/>
                </a:lnTo>
                <a:lnTo>
                  <a:pt x="189661" y="29171"/>
                </a:lnTo>
                <a:lnTo>
                  <a:pt x="201066" y="30086"/>
                </a:lnTo>
                <a:lnTo>
                  <a:pt x="215607" y="36474"/>
                </a:lnTo>
                <a:lnTo>
                  <a:pt x="228117" y="53797"/>
                </a:lnTo>
                <a:lnTo>
                  <a:pt x="233426" y="87541"/>
                </a:lnTo>
                <a:lnTo>
                  <a:pt x="233426" y="189661"/>
                </a:lnTo>
                <a:lnTo>
                  <a:pt x="231140" y="201015"/>
                </a:lnTo>
                <a:lnTo>
                  <a:pt x="224878" y="210286"/>
                </a:lnTo>
                <a:lnTo>
                  <a:pt x="215607" y="216547"/>
                </a:lnTo>
                <a:lnTo>
                  <a:pt x="204254" y="218846"/>
                </a:lnTo>
                <a:lnTo>
                  <a:pt x="204254" y="87541"/>
                </a:lnTo>
                <a:lnTo>
                  <a:pt x="175082" y="87541"/>
                </a:lnTo>
                <a:lnTo>
                  <a:pt x="175082" y="408495"/>
                </a:lnTo>
                <a:lnTo>
                  <a:pt x="204254" y="408495"/>
                </a:lnTo>
                <a:lnTo>
                  <a:pt x="204254" y="248018"/>
                </a:lnTo>
                <a:lnTo>
                  <a:pt x="226949" y="243433"/>
                </a:lnTo>
                <a:lnTo>
                  <a:pt x="245503" y="230911"/>
                </a:lnTo>
                <a:lnTo>
                  <a:pt x="258025" y="212356"/>
                </a:lnTo>
                <a:lnTo>
                  <a:pt x="262610" y="189661"/>
                </a:lnTo>
                <a:lnTo>
                  <a:pt x="262610" y="87541"/>
                </a:lnTo>
                <a:close/>
              </a:path>
            </a:pathLst>
          </a:custGeom>
          <a:solidFill>
            <a:srgbClr val="00AAA6"/>
          </a:solidFill>
        </p:spPr>
        <p:txBody>
          <a:bodyPr wrap="square" lIns="0" tIns="0" rIns="0" bIns="0" rtlCol="0"/>
          <a:lstStyle/>
          <a:p>
            <a:endParaRPr dirty="0"/>
          </a:p>
        </p:txBody>
      </p:sp>
      <p:pic>
        <p:nvPicPr>
          <p:cNvPr id="56" name="bg object 56"/>
          <p:cNvPicPr/>
          <p:nvPr/>
        </p:nvPicPr>
        <p:blipFill>
          <a:blip r:embed="rId14" cstate="print"/>
          <a:stretch>
            <a:fillRect/>
          </a:stretch>
        </p:blipFill>
        <p:spPr>
          <a:xfrm>
            <a:off x="2087888" y="5164101"/>
            <a:ext cx="145821" cy="145910"/>
          </a:xfrm>
          <a:prstGeom prst="rect">
            <a:avLst/>
          </a:prstGeom>
        </p:spPr>
      </p:pic>
      <p:sp>
        <p:nvSpPr>
          <p:cNvPr id="57" name="bg object 57"/>
          <p:cNvSpPr/>
          <p:nvPr/>
        </p:nvSpPr>
        <p:spPr>
          <a:xfrm>
            <a:off x="0" y="3795877"/>
            <a:ext cx="732790" cy="857885"/>
          </a:xfrm>
          <a:custGeom>
            <a:avLst/>
            <a:gdLst/>
            <a:ahLst/>
            <a:cxnLst/>
            <a:rect l="l" t="t" r="r" b="b"/>
            <a:pathLst>
              <a:path w="732790" h="857885">
                <a:moveTo>
                  <a:pt x="156121" y="683260"/>
                </a:moveTo>
                <a:lnTo>
                  <a:pt x="35547" y="683260"/>
                </a:lnTo>
                <a:lnTo>
                  <a:pt x="9499" y="677989"/>
                </a:lnTo>
                <a:lnTo>
                  <a:pt x="0" y="671576"/>
                </a:lnTo>
                <a:lnTo>
                  <a:pt x="0" y="702856"/>
                </a:lnTo>
                <a:lnTo>
                  <a:pt x="35547" y="710057"/>
                </a:lnTo>
                <a:lnTo>
                  <a:pt x="102527" y="710057"/>
                </a:lnTo>
                <a:lnTo>
                  <a:pt x="102527" y="857427"/>
                </a:lnTo>
                <a:lnTo>
                  <a:pt x="129324" y="857427"/>
                </a:lnTo>
                <a:lnTo>
                  <a:pt x="129324" y="710057"/>
                </a:lnTo>
                <a:lnTo>
                  <a:pt x="156121" y="710057"/>
                </a:lnTo>
                <a:lnTo>
                  <a:pt x="156121" y="683260"/>
                </a:lnTo>
                <a:close/>
              </a:path>
              <a:path w="732790" h="857885">
                <a:moveTo>
                  <a:pt x="236499" y="294728"/>
                </a:moveTo>
                <a:lnTo>
                  <a:pt x="209702" y="294728"/>
                </a:lnTo>
                <a:lnTo>
                  <a:pt x="209702" y="321525"/>
                </a:lnTo>
                <a:lnTo>
                  <a:pt x="236499" y="321525"/>
                </a:lnTo>
                <a:lnTo>
                  <a:pt x="236499" y="294728"/>
                </a:lnTo>
                <a:close/>
              </a:path>
              <a:path w="732790" h="857885">
                <a:moveTo>
                  <a:pt x="236499" y="0"/>
                </a:moveTo>
                <a:lnTo>
                  <a:pt x="188988" y="3822"/>
                </a:lnTo>
                <a:lnTo>
                  <a:pt x="143891" y="14897"/>
                </a:lnTo>
                <a:lnTo>
                  <a:pt x="101790" y="32613"/>
                </a:lnTo>
                <a:lnTo>
                  <a:pt x="63296" y="56388"/>
                </a:lnTo>
                <a:lnTo>
                  <a:pt x="29006" y="85598"/>
                </a:lnTo>
                <a:lnTo>
                  <a:pt x="0" y="119126"/>
                </a:lnTo>
                <a:lnTo>
                  <a:pt x="0" y="170535"/>
                </a:lnTo>
                <a:lnTo>
                  <a:pt x="5194" y="159600"/>
                </a:lnTo>
                <a:lnTo>
                  <a:pt x="31648" y="122199"/>
                </a:lnTo>
                <a:lnTo>
                  <a:pt x="63969" y="89877"/>
                </a:lnTo>
                <a:lnTo>
                  <a:pt x="101371" y="63411"/>
                </a:lnTo>
                <a:lnTo>
                  <a:pt x="143103" y="43573"/>
                </a:lnTo>
                <a:lnTo>
                  <a:pt x="188404" y="31102"/>
                </a:lnTo>
                <a:lnTo>
                  <a:pt x="236499" y="26784"/>
                </a:lnTo>
                <a:lnTo>
                  <a:pt x="236499" y="0"/>
                </a:lnTo>
                <a:close/>
              </a:path>
              <a:path w="732790" h="857885">
                <a:moveTo>
                  <a:pt x="236512" y="348310"/>
                </a:moveTo>
                <a:lnTo>
                  <a:pt x="209715" y="348310"/>
                </a:lnTo>
                <a:lnTo>
                  <a:pt x="209715" y="375107"/>
                </a:lnTo>
                <a:lnTo>
                  <a:pt x="236512" y="375107"/>
                </a:lnTo>
                <a:lnTo>
                  <a:pt x="236512" y="348310"/>
                </a:lnTo>
                <a:close/>
              </a:path>
              <a:path w="732790" h="857885">
                <a:moveTo>
                  <a:pt x="531241" y="267957"/>
                </a:moveTo>
                <a:lnTo>
                  <a:pt x="523036" y="217195"/>
                </a:lnTo>
                <a:lnTo>
                  <a:pt x="500189" y="173062"/>
                </a:lnTo>
                <a:lnTo>
                  <a:pt x="465366" y="138239"/>
                </a:lnTo>
                <a:lnTo>
                  <a:pt x="421233" y="115379"/>
                </a:lnTo>
                <a:lnTo>
                  <a:pt x="370471" y="107175"/>
                </a:lnTo>
                <a:lnTo>
                  <a:pt x="319709" y="115379"/>
                </a:lnTo>
                <a:lnTo>
                  <a:pt x="275590" y="138226"/>
                </a:lnTo>
                <a:lnTo>
                  <a:pt x="240766" y="173050"/>
                </a:lnTo>
                <a:lnTo>
                  <a:pt x="217919" y="217182"/>
                </a:lnTo>
                <a:lnTo>
                  <a:pt x="209702" y="267944"/>
                </a:lnTo>
                <a:lnTo>
                  <a:pt x="236499" y="267944"/>
                </a:lnTo>
                <a:lnTo>
                  <a:pt x="243344" y="225640"/>
                </a:lnTo>
                <a:lnTo>
                  <a:pt x="262382" y="188874"/>
                </a:lnTo>
                <a:lnTo>
                  <a:pt x="291401" y="159854"/>
                </a:lnTo>
                <a:lnTo>
                  <a:pt x="328180" y="140804"/>
                </a:lnTo>
                <a:lnTo>
                  <a:pt x="370471" y="133972"/>
                </a:lnTo>
                <a:lnTo>
                  <a:pt x="412775" y="140804"/>
                </a:lnTo>
                <a:lnTo>
                  <a:pt x="449541" y="159854"/>
                </a:lnTo>
                <a:lnTo>
                  <a:pt x="478561" y="188874"/>
                </a:lnTo>
                <a:lnTo>
                  <a:pt x="497598" y="225653"/>
                </a:lnTo>
                <a:lnTo>
                  <a:pt x="504444" y="267957"/>
                </a:lnTo>
                <a:lnTo>
                  <a:pt x="504444" y="321538"/>
                </a:lnTo>
                <a:lnTo>
                  <a:pt x="499630" y="376732"/>
                </a:lnTo>
                <a:lnTo>
                  <a:pt x="486981" y="426910"/>
                </a:lnTo>
                <a:lnTo>
                  <a:pt x="469252" y="473468"/>
                </a:lnTo>
                <a:lnTo>
                  <a:pt x="429780" y="560451"/>
                </a:lnTo>
                <a:lnTo>
                  <a:pt x="413207" y="603427"/>
                </a:lnTo>
                <a:lnTo>
                  <a:pt x="401624" y="648309"/>
                </a:lnTo>
                <a:lnTo>
                  <a:pt x="397268" y="696658"/>
                </a:lnTo>
                <a:lnTo>
                  <a:pt x="397268" y="857427"/>
                </a:lnTo>
                <a:lnTo>
                  <a:pt x="424065" y="857427"/>
                </a:lnTo>
                <a:lnTo>
                  <a:pt x="424065" y="696658"/>
                </a:lnTo>
                <a:lnTo>
                  <a:pt x="428205" y="652183"/>
                </a:lnTo>
                <a:lnTo>
                  <a:pt x="439229" y="610273"/>
                </a:lnTo>
                <a:lnTo>
                  <a:pt x="455002" y="569671"/>
                </a:lnTo>
                <a:lnTo>
                  <a:pt x="494449" y="482739"/>
                </a:lnTo>
                <a:lnTo>
                  <a:pt x="512991" y="433806"/>
                </a:lnTo>
                <a:lnTo>
                  <a:pt x="526199" y="380644"/>
                </a:lnTo>
                <a:lnTo>
                  <a:pt x="531241" y="321538"/>
                </a:lnTo>
                <a:lnTo>
                  <a:pt x="531241" y="267957"/>
                </a:lnTo>
                <a:close/>
              </a:path>
              <a:path w="732790" h="857885">
                <a:moveTo>
                  <a:pt x="732205" y="466432"/>
                </a:moveTo>
                <a:lnTo>
                  <a:pt x="665200" y="292239"/>
                </a:lnTo>
                <a:lnTo>
                  <a:pt x="660984" y="244843"/>
                </a:lnTo>
                <a:lnTo>
                  <a:pt x="649541" y="199872"/>
                </a:lnTo>
                <a:lnTo>
                  <a:pt x="631494" y="157949"/>
                </a:lnTo>
                <a:lnTo>
                  <a:pt x="607428" y="119659"/>
                </a:lnTo>
                <a:lnTo>
                  <a:pt x="577951" y="85610"/>
                </a:lnTo>
                <a:lnTo>
                  <a:pt x="543674" y="56400"/>
                </a:lnTo>
                <a:lnTo>
                  <a:pt x="505180" y="32626"/>
                </a:lnTo>
                <a:lnTo>
                  <a:pt x="491312" y="26797"/>
                </a:lnTo>
                <a:lnTo>
                  <a:pt x="463080" y="14909"/>
                </a:lnTo>
                <a:lnTo>
                  <a:pt x="417969" y="3835"/>
                </a:lnTo>
                <a:lnTo>
                  <a:pt x="370471" y="12"/>
                </a:lnTo>
                <a:lnTo>
                  <a:pt x="322719" y="3873"/>
                </a:lnTo>
                <a:lnTo>
                  <a:pt x="277406" y="15062"/>
                </a:lnTo>
                <a:lnTo>
                  <a:pt x="235140" y="32956"/>
                </a:lnTo>
                <a:lnTo>
                  <a:pt x="196519" y="56946"/>
                </a:lnTo>
                <a:lnTo>
                  <a:pt x="162153" y="86423"/>
                </a:lnTo>
                <a:lnTo>
                  <a:pt x="132676" y="120777"/>
                </a:lnTo>
                <a:lnTo>
                  <a:pt x="108673" y="159397"/>
                </a:lnTo>
                <a:lnTo>
                  <a:pt x="90779" y="201676"/>
                </a:lnTo>
                <a:lnTo>
                  <a:pt x="79590" y="246989"/>
                </a:lnTo>
                <a:lnTo>
                  <a:pt x="75730" y="294741"/>
                </a:lnTo>
                <a:lnTo>
                  <a:pt x="81597" y="346189"/>
                </a:lnTo>
                <a:lnTo>
                  <a:pt x="98412" y="393763"/>
                </a:lnTo>
                <a:lnTo>
                  <a:pt x="124955" y="436003"/>
                </a:lnTo>
                <a:lnTo>
                  <a:pt x="159969" y="471449"/>
                </a:lnTo>
                <a:lnTo>
                  <a:pt x="202260" y="498627"/>
                </a:lnTo>
                <a:lnTo>
                  <a:pt x="250609" y="516089"/>
                </a:lnTo>
                <a:lnTo>
                  <a:pt x="256514" y="534428"/>
                </a:lnTo>
                <a:lnTo>
                  <a:pt x="268160" y="549211"/>
                </a:lnTo>
                <a:lnTo>
                  <a:pt x="284251" y="559092"/>
                </a:lnTo>
                <a:lnTo>
                  <a:pt x="303491" y="562686"/>
                </a:lnTo>
                <a:lnTo>
                  <a:pt x="324332" y="558469"/>
                </a:lnTo>
                <a:lnTo>
                  <a:pt x="341363" y="546976"/>
                </a:lnTo>
                <a:lnTo>
                  <a:pt x="348843" y="535889"/>
                </a:lnTo>
                <a:lnTo>
                  <a:pt x="352856" y="529945"/>
                </a:lnTo>
                <a:lnTo>
                  <a:pt x="357060" y="509092"/>
                </a:lnTo>
                <a:lnTo>
                  <a:pt x="352856" y="488264"/>
                </a:lnTo>
                <a:lnTo>
                  <a:pt x="348830" y="482307"/>
                </a:lnTo>
                <a:lnTo>
                  <a:pt x="341363" y="471220"/>
                </a:lnTo>
                <a:lnTo>
                  <a:pt x="330288" y="463753"/>
                </a:lnTo>
                <a:lnTo>
                  <a:pt x="330288" y="509104"/>
                </a:lnTo>
                <a:lnTo>
                  <a:pt x="328168" y="519518"/>
                </a:lnTo>
                <a:lnTo>
                  <a:pt x="322427" y="528040"/>
                </a:lnTo>
                <a:lnTo>
                  <a:pt x="313905" y="533781"/>
                </a:lnTo>
                <a:lnTo>
                  <a:pt x="303491" y="535889"/>
                </a:lnTo>
                <a:lnTo>
                  <a:pt x="293065" y="533781"/>
                </a:lnTo>
                <a:lnTo>
                  <a:pt x="284543" y="528040"/>
                </a:lnTo>
                <a:lnTo>
                  <a:pt x="278803" y="519518"/>
                </a:lnTo>
                <a:lnTo>
                  <a:pt x="276694" y="509092"/>
                </a:lnTo>
                <a:lnTo>
                  <a:pt x="278803" y="498678"/>
                </a:lnTo>
                <a:lnTo>
                  <a:pt x="284543" y="490156"/>
                </a:lnTo>
                <a:lnTo>
                  <a:pt x="285762" y="489343"/>
                </a:lnTo>
                <a:lnTo>
                  <a:pt x="293065" y="484416"/>
                </a:lnTo>
                <a:lnTo>
                  <a:pt x="303491" y="482307"/>
                </a:lnTo>
                <a:lnTo>
                  <a:pt x="313905" y="484416"/>
                </a:lnTo>
                <a:lnTo>
                  <a:pt x="322427" y="490156"/>
                </a:lnTo>
                <a:lnTo>
                  <a:pt x="328168" y="498678"/>
                </a:lnTo>
                <a:lnTo>
                  <a:pt x="330288" y="509104"/>
                </a:lnTo>
                <a:lnTo>
                  <a:pt x="330288" y="463753"/>
                </a:lnTo>
                <a:lnTo>
                  <a:pt x="324332" y="459727"/>
                </a:lnTo>
                <a:lnTo>
                  <a:pt x="303491" y="455510"/>
                </a:lnTo>
                <a:lnTo>
                  <a:pt x="287312" y="458012"/>
                </a:lnTo>
                <a:lnTo>
                  <a:pt x="273126" y="465010"/>
                </a:lnTo>
                <a:lnTo>
                  <a:pt x="261696" y="475703"/>
                </a:lnTo>
                <a:lnTo>
                  <a:pt x="253784" y="489343"/>
                </a:lnTo>
                <a:lnTo>
                  <a:pt x="211899" y="473544"/>
                </a:lnTo>
                <a:lnTo>
                  <a:pt x="175310" y="449427"/>
                </a:lnTo>
                <a:lnTo>
                  <a:pt x="145021" y="418236"/>
                </a:lnTo>
                <a:lnTo>
                  <a:pt x="122110" y="381228"/>
                </a:lnTo>
                <a:lnTo>
                  <a:pt x="107594" y="339648"/>
                </a:lnTo>
                <a:lnTo>
                  <a:pt x="102527" y="294741"/>
                </a:lnTo>
                <a:lnTo>
                  <a:pt x="106845" y="246634"/>
                </a:lnTo>
                <a:lnTo>
                  <a:pt x="119316" y="201345"/>
                </a:lnTo>
                <a:lnTo>
                  <a:pt x="139153" y="159613"/>
                </a:lnTo>
                <a:lnTo>
                  <a:pt x="165620" y="122199"/>
                </a:lnTo>
                <a:lnTo>
                  <a:pt x="197929" y="89890"/>
                </a:lnTo>
                <a:lnTo>
                  <a:pt x="235343" y="63423"/>
                </a:lnTo>
                <a:lnTo>
                  <a:pt x="277075" y="43586"/>
                </a:lnTo>
                <a:lnTo>
                  <a:pt x="322364" y="31115"/>
                </a:lnTo>
                <a:lnTo>
                  <a:pt x="370471" y="26797"/>
                </a:lnTo>
                <a:lnTo>
                  <a:pt x="418579" y="31115"/>
                </a:lnTo>
                <a:lnTo>
                  <a:pt x="463880" y="43586"/>
                </a:lnTo>
                <a:lnTo>
                  <a:pt x="505612" y="63423"/>
                </a:lnTo>
                <a:lnTo>
                  <a:pt x="543013" y="89890"/>
                </a:lnTo>
                <a:lnTo>
                  <a:pt x="575335" y="122199"/>
                </a:lnTo>
                <a:lnTo>
                  <a:pt x="601789" y="159613"/>
                </a:lnTo>
                <a:lnTo>
                  <a:pt x="621639" y="201345"/>
                </a:lnTo>
                <a:lnTo>
                  <a:pt x="634098" y="246634"/>
                </a:lnTo>
                <a:lnTo>
                  <a:pt x="638429" y="294741"/>
                </a:lnTo>
                <a:lnTo>
                  <a:pt x="638429" y="297230"/>
                </a:lnTo>
                <a:lnTo>
                  <a:pt x="705345" y="471220"/>
                </a:lnTo>
                <a:lnTo>
                  <a:pt x="705408" y="482295"/>
                </a:lnTo>
                <a:lnTo>
                  <a:pt x="638429" y="482295"/>
                </a:lnTo>
                <a:lnTo>
                  <a:pt x="638429" y="616280"/>
                </a:lnTo>
                <a:lnTo>
                  <a:pt x="633145" y="642315"/>
                </a:lnTo>
                <a:lnTo>
                  <a:pt x="618782" y="663613"/>
                </a:lnTo>
                <a:lnTo>
                  <a:pt x="597484" y="677976"/>
                </a:lnTo>
                <a:lnTo>
                  <a:pt x="571436" y="683260"/>
                </a:lnTo>
                <a:lnTo>
                  <a:pt x="450862" y="683260"/>
                </a:lnTo>
                <a:lnTo>
                  <a:pt x="450862" y="710057"/>
                </a:lnTo>
                <a:lnTo>
                  <a:pt x="477659" y="710057"/>
                </a:lnTo>
                <a:lnTo>
                  <a:pt x="477659" y="857427"/>
                </a:lnTo>
                <a:lnTo>
                  <a:pt x="504456" y="857427"/>
                </a:lnTo>
                <a:lnTo>
                  <a:pt x="504456" y="710057"/>
                </a:lnTo>
                <a:lnTo>
                  <a:pt x="571436" y="710057"/>
                </a:lnTo>
                <a:lnTo>
                  <a:pt x="607898" y="702665"/>
                </a:lnTo>
                <a:lnTo>
                  <a:pt x="637705" y="682548"/>
                </a:lnTo>
                <a:lnTo>
                  <a:pt x="657821" y="652741"/>
                </a:lnTo>
                <a:lnTo>
                  <a:pt x="665213" y="616280"/>
                </a:lnTo>
                <a:lnTo>
                  <a:pt x="665213" y="509092"/>
                </a:lnTo>
                <a:lnTo>
                  <a:pt x="732205" y="509092"/>
                </a:lnTo>
                <a:lnTo>
                  <a:pt x="732205" y="466432"/>
                </a:lnTo>
                <a:close/>
              </a:path>
            </a:pathLst>
          </a:custGeom>
          <a:solidFill>
            <a:srgbClr val="00AAA6"/>
          </a:solidFill>
        </p:spPr>
        <p:txBody>
          <a:bodyPr wrap="square" lIns="0" tIns="0" rIns="0" bIns="0" rtlCol="0"/>
          <a:lstStyle/>
          <a:p>
            <a:endParaRPr dirty="0"/>
          </a:p>
        </p:txBody>
      </p:sp>
      <p:pic>
        <p:nvPicPr>
          <p:cNvPr id="58" name="bg object 58"/>
          <p:cNvPicPr/>
          <p:nvPr/>
        </p:nvPicPr>
        <p:blipFill>
          <a:blip r:embed="rId15" cstate="print"/>
          <a:stretch>
            <a:fillRect/>
          </a:stretch>
        </p:blipFill>
        <p:spPr>
          <a:xfrm>
            <a:off x="263305" y="3956635"/>
            <a:ext cx="214350" cy="214363"/>
          </a:xfrm>
          <a:prstGeom prst="rect">
            <a:avLst/>
          </a:prstGeom>
        </p:spPr>
      </p:pic>
      <p:pic>
        <p:nvPicPr>
          <p:cNvPr id="59" name="bg object 59"/>
          <p:cNvPicPr/>
          <p:nvPr/>
        </p:nvPicPr>
        <p:blipFill>
          <a:blip r:embed="rId16" cstate="print"/>
          <a:stretch>
            <a:fillRect/>
          </a:stretch>
        </p:blipFill>
        <p:spPr>
          <a:xfrm>
            <a:off x="2218124" y="3405144"/>
            <a:ext cx="93294" cy="93294"/>
          </a:xfrm>
          <a:prstGeom prst="rect">
            <a:avLst/>
          </a:prstGeom>
        </p:spPr>
      </p:pic>
      <p:sp>
        <p:nvSpPr>
          <p:cNvPr id="60" name="bg object 60"/>
          <p:cNvSpPr/>
          <p:nvPr/>
        </p:nvSpPr>
        <p:spPr>
          <a:xfrm>
            <a:off x="2199462" y="3759707"/>
            <a:ext cx="74930" cy="214629"/>
          </a:xfrm>
          <a:custGeom>
            <a:avLst/>
            <a:gdLst/>
            <a:ahLst/>
            <a:cxnLst/>
            <a:rect l="l" t="t" r="r" b="b"/>
            <a:pathLst>
              <a:path w="74930" h="214629">
                <a:moveTo>
                  <a:pt x="18656" y="18656"/>
                </a:moveTo>
                <a:lnTo>
                  <a:pt x="0" y="18656"/>
                </a:lnTo>
                <a:lnTo>
                  <a:pt x="0" y="214591"/>
                </a:lnTo>
                <a:lnTo>
                  <a:pt x="18656" y="214591"/>
                </a:lnTo>
                <a:lnTo>
                  <a:pt x="18656" y="18656"/>
                </a:lnTo>
                <a:close/>
              </a:path>
              <a:path w="74930" h="214629">
                <a:moveTo>
                  <a:pt x="74637" y="0"/>
                </a:moveTo>
                <a:lnTo>
                  <a:pt x="55981" y="0"/>
                </a:lnTo>
                <a:lnTo>
                  <a:pt x="55981" y="214591"/>
                </a:lnTo>
                <a:lnTo>
                  <a:pt x="74637" y="214591"/>
                </a:lnTo>
                <a:lnTo>
                  <a:pt x="74637" y="0"/>
                </a:lnTo>
                <a:close/>
              </a:path>
            </a:pathLst>
          </a:custGeom>
          <a:solidFill>
            <a:srgbClr val="00AAA6"/>
          </a:solidFill>
        </p:spPr>
        <p:txBody>
          <a:bodyPr wrap="square" lIns="0" tIns="0" rIns="0" bIns="0" rtlCol="0"/>
          <a:lstStyle/>
          <a:p>
            <a:endParaRPr dirty="0"/>
          </a:p>
        </p:txBody>
      </p:sp>
      <p:pic>
        <p:nvPicPr>
          <p:cNvPr id="61" name="bg object 61"/>
          <p:cNvPicPr/>
          <p:nvPr/>
        </p:nvPicPr>
        <p:blipFill>
          <a:blip r:embed="rId17" cstate="print"/>
          <a:stretch>
            <a:fillRect/>
          </a:stretch>
        </p:blipFill>
        <p:spPr>
          <a:xfrm>
            <a:off x="2610003" y="3405144"/>
            <a:ext cx="93294" cy="93294"/>
          </a:xfrm>
          <a:prstGeom prst="rect">
            <a:avLst/>
          </a:prstGeom>
        </p:spPr>
      </p:pic>
      <p:sp>
        <p:nvSpPr>
          <p:cNvPr id="62" name="bg object 62"/>
          <p:cNvSpPr/>
          <p:nvPr/>
        </p:nvSpPr>
        <p:spPr>
          <a:xfrm>
            <a:off x="2162124" y="3376243"/>
            <a:ext cx="597535" cy="598170"/>
          </a:xfrm>
          <a:custGeom>
            <a:avLst/>
            <a:gdLst/>
            <a:ahLst/>
            <a:cxnLst/>
            <a:rect l="l" t="t" r="r" b="b"/>
            <a:pathLst>
              <a:path w="597535" h="598170">
                <a:moveTo>
                  <a:pt x="242608" y="448779"/>
                </a:moveTo>
                <a:lnTo>
                  <a:pt x="205282" y="448779"/>
                </a:lnTo>
                <a:lnTo>
                  <a:pt x="205282" y="486092"/>
                </a:lnTo>
                <a:lnTo>
                  <a:pt x="242608" y="486092"/>
                </a:lnTo>
                <a:lnTo>
                  <a:pt x="242608" y="448779"/>
                </a:lnTo>
                <a:close/>
              </a:path>
              <a:path w="597535" h="598170">
                <a:moveTo>
                  <a:pt x="242608" y="392772"/>
                </a:moveTo>
                <a:lnTo>
                  <a:pt x="205282" y="392772"/>
                </a:lnTo>
                <a:lnTo>
                  <a:pt x="205282" y="430098"/>
                </a:lnTo>
                <a:lnTo>
                  <a:pt x="242608" y="430098"/>
                </a:lnTo>
                <a:lnTo>
                  <a:pt x="242608" y="392772"/>
                </a:lnTo>
                <a:close/>
              </a:path>
              <a:path w="597535" h="598170">
                <a:moveTo>
                  <a:pt x="242608" y="336791"/>
                </a:moveTo>
                <a:lnTo>
                  <a:pt x="205282" y="336791"/>
                </a:lnTo>
                <a:lnTo>
                  <a:pt x="205282" y="374116"/>
                </a:lnTo>
                <a:lnTo>
                  <a:pt x="242608" y="374116"/>
                </a:lnTo>
                <a:lnTo>
                  <a:pt x="242608" y="336791"/>
                </a:lnTo>
                <a:close/>
              </a:path>
              <a:path w="597535" h="598170">
                <a:moveTo>
                  <a:pt x="242608" y="280809"/>
                </a:moveTo>
                <a:lnTo>
                  <a:pt x="205282" y="280809"/>
                </a:lnTo>
                <a:lnTo>
                  <a:pt x="205282" y="318135"/>
                </a:lnTo>
                <a:lnTo>
                  <a:pt x="242608" y="318135"/>
                </a:lnTo>
                <a:lnTo>
                  <a:pt x="242608" y="280809"/>
                </a:lnTo>
                <a:close/>
              </a:path>
              <a:path w="597535" h="598170">
                <a:moveTo>
                  <a:pt x="242608" y="224828"/>
                </a:moveTo>
                <a:lnTo>
                  <a:pt x="205282" y="224828"/>
                </a:lnTo>
                <a:lnTo>
                  <a:pt x="205282" y="262153"/>
                </a:lnTo>
                <a:lnTo>
                  <a:pt x="242608" y="262153"/>
                </a:lnTo>
                <a:lnTo>
                  <a:pt x="242608" y="224828"/>
                </a:lnTo>
                <a:close/>
              </a:path>
              <a:path w="597535" h="598170">
                <a:moveTo>
                  <a:pt x="317246" y="150190"/>
                </a:moveTo>
                <a:lnTo>
                  <a:pt x="279920" y="150190"/>
                </a:lnTo>
                <a:lnTo>
                  <a:pt x="279920" y="187528"/>
                </a:lnTo>
                <a:lnTo>
                  <a:pt x="317246" y="187528"/>
                </a:lnTo>
                <a:lnTo>
                  <a:pt x="317246" y="150190"/>
                </a:lnTo>
                <a:close/>
              </a:path>
              <a:path w="597535" h="598170">
                <a:moveTo>
                  <a:pt x="317258" y="448779"/>
                </a:moveTo>
                <a:lnTo>
                  <a:pt x="279933" y="448779"/>
                </a:lnTo>
                <a:lnTo>
                  <a:pt x="279933" y="486092"/>
                </a:lnTo>
                <a:lnTo>
                  <a:pt x="317258" y="486092"/>
                </a:lnTo>
                <a:lnTo>
                  <a:pt x="317258" y="448779"/>
                </a:lnTo>
                <a:close/>
              </a:path>
              <a:path w="597535" h="598170">
                <a:moveTo>
                  <a:pt x="317258" y="392772"/>
                </a:moveTo>
                <a:lnTo>
                  <a:pt x="279933" y="392772"/>
                </a:lnTo>
                <a:lnTo>
                  <a:pt x="279933" y="430098"/>
                </a:lnTo>
                <a:lnTo>
                  <a:pt x="317258" y="430098"/>
                </a:lnTo>
                <a:lnTo>
                  <a:pt x="317258" y="392772"/>
                </a:lnTo>
                <a:close/>
              </a:path>
              <a:path w="597535" h="598170">
                <a:moveTo>
                  <a:pt x="317258" y="336791"/>
                </a:moveTo>
                <a:lnTo>
                  <a:pt x="279933" y="336791"/>
                </a:lnTo>
                <a:lnTo>
                  <a:pt x="279933" y="374116"/>
                </a:lnTo>
                <a:lnTo>
                  <a:pt x="317258" y="374116"/>
                </a:lnTo>
                <a:lnTo>
                  <a:pt x="317258" y="336791"/>
                </a:lnTo>
                <a:close/>
              </a:path>
              <a:path w="597535" h="598170">
                <a:moveTo>
                  <a:pt x="317258" y="280809"/>
                </a:moveTo>
                <a:lnTo>
                  <a:pt x="279933" y="280809"/>
                </a:lnTo>
                <a:lnTo>
                  <a:pt x="279933" y="318135"/>
                </a:lnTo>
                <a:lnTo>
                  <a:pt x="317258" y="318135"/>
                </a:lnTo>
                <a:lnTo>
                  <a:pt x="317258" y="280809"/>
                </a:lnTo>
                <a:close/>
              </a:path>
              <a:path w="597535" h="598170">
                <a:moveTo>
                  <a:pt x="317258" y="224828"/>
                </a:moveTo>
                <a:lnTo>
                  <a:pt x="279933" y="224828"/>
                </a:lnTo>
                <a:lnTo>
                  <a:pt x="279933" y="262153"/>
                </a:lnTo>
                <a:lnTo>
                  <a:pt x="317258" y="262153"/>
                </a:lnTo>
                <a:lnTo>
                  <a:pt x="317258" y="224828"/>
                </a:lnTo>
                <a:close/>
              </a:path>
              <a:path w="597535" h="598170">
                <a:moveTo>
                  <a:pt x="391883" y="448779"/>
                </a:moveTo>
                <a:lnTo>
                  <a:pt x="354571" y="448779"/>
                </a:lnTo>
                <a:lnTo>
                  <a:pt x="354571" y="486092"/>
                </a:lnTo>
                <a:lnTo>
                  <a:pt x="391883" y="486092"/>
                </a:lnTo>
                <a:lnTo>
                  <a:pt x="391883" y="448779"/>
                </a:lnTo>
                <a:close/>
              </a:path>
              <a:path w="597535" h="598170">
                <a:moveTo>
                  <a:pt x="391883" y="392772"/>
                </a:moveTo>
                <a:lnTo>
                  <a:pt x="354571" y="392772"/>
                </a:lnTo>
                <a:lnTo>
                  <a:pt x="354571" y="430098"/>
                </a:lnTo>
                <a:lnTo>
                  <a:pt x="391883" y="430098"/>
                </a:lnTo>
                <a:lnTo>
                  <a:pt x="391883" y="392772"/>
                </a:lnTo>
                <a:close/>
              </a:path>
              <a:path w="597535" h="598170">
                <a:moveTo>
                  <a:pt x="391883" y="336791"/>
                </a:moveTo>
                <a:lnTo>
                  <a:pt x="354571" y="336791"/>
                </a:lnTo>
                <a:lnTo>
                  <a:pt x="354571" y="374116"/>
                </a:lnTo>
                <a:lnTo>
                  <a:pt x="391883" y="374116"/>
                </a:lnTo>
                <a:lnTo>
                  <a:pt x="391883" y="336791"/>
                </a:lnTo>
                <a:close/>
              </a:path>
              <a:path w="597535" h="598170">
                <a:moveTo>
                  <a:pt x="391883" y="280809"/>
                </a:moveTo>
                <a:lnTo>
                  <a:pt x="354571" y="280809"/>
                </a:lnTo>
                <a:lnTo>
                  <a:pt x="354571" y="318135"/>
                </a:lnTo>
                <a:lnTo>
                  <a:pt x="391883" y="318135"/>
                </a:lnTo>
                <a:lnTo>
                  <a:pt x="391883" y="280809"/>
                </a:lnTo>
                <a:close/>
              </a:path>
              <a:path w="597535" h="598170">
                <a:moveTo>
                  <a:pt x="391883" y="224828"/>
                </a:moveTo>
                <a:lnTo>
                  <a:pt x="354571" y="224828"/>
                </a:lnTo>
                <a:lnTo>
                  <a:pt x="354571" y="262153"/>
                </a:lnTo>
                <a:lnTo>
                  <a:pt x="391883" y="262153"/>
                </a:lnTo>
                <a:lnTo>
                  <a:pt x="391883" y="224828"/>
                </a:lnTo>
                <a:close/>
              </a:path>
              <a:path w="597535" h="598170">
                <a:moveTo>
                  <a:pt x="391896" y="523125"/>
                </a:moveTo>
                <a:lnTo>
                  <a:pt x="205282" y="523125"/>
                </a:lnTo>
                <a:lnTo>
                  <a:pt x="205282" y="542175"/>
                </a:lnTo>
                <a:lnTo>
                  <a:pt x="205282" y="598055"/>
                </a:lnTo>
                <a:lnTo>
                  <a:pt x="223939" y="598055"/>
                </a:lnTo>
                <a:lnTo>
                  <a:pt x="223939" y="542175"/>
                </a:lnTo>
                <a:lnTo>
                  <a:pt x="289255" y="542175"/>
                </a:lnTo>
                <a:lnTo>
                  <a:pt x="289255" y="598055"/>
                </a:lnTo>
                <a:lnTo>
                  <a:pt x="307911" y="598055"/>
                </a:lnTo>
                <a:lnTo>
                  <a:pt x="307911" y="542175"/>
                </a:lnTo>
                <a:lnTo>
                  <a:pt x="373227" y="542175"/>
                </a:lnTo>
                <a:lnTo>
                  <a:pt x="373227" y="598055"/>
                </a:lnTo>
                <a:lnTo>
                  <a:pt x="391896" y="598055"/>
                </a:lnTo>
                <a:lnTo>
                  <a:pt x="391896" y="542175"/>
                </a:lnTo>
                <a:lnTo>
                  <a:pt x="391896" y="523125"/>
                </a:lnTo>
                <a:close/>
              </a:path>
              <a:path w="597535" h="598170">
                <a:moveTo>
                  <a:pt x="503859" y="383463"/>
                </a:moveTo>
                <a:lnTo>
                  <a:pt x="485203" y="383463"/>
                </a:lnTo>
                <a:lnTo>
                  <a:pt x="485203" y="598055"/>
                </a:lnTo>
                <a:lnTo>
                  <a:pt x="503859" y="598055"/>
                </a:lnTo>
                <a:lnTo>
                  <a:pt x="503859" y="383463"/>
                </a:lnTo>
                <a:close/>
              </a:path>
              <a:path w="597535" h="598170">
                <a:moveTo>
                  <a:pt x="559841" y="402120"/>
                </a:moveTo>
                <a:lnTo>
                  <a:pt x="541185" y="402120"/>
                </a:lnTo>
                <a:lnTo>
                  <a:pt x="541185" y="598055"/>
                </a:lnTo>
                <a:lnTo>
                  <a:pt x="559841" y="598055"/>
                </a:lnTo>
                <a:lnTo>
                  <a:pt x="559841" y="402120"/>
                </a:lnTo>
                <a:close/>
              </a:path>
              <a:path w="597535" h="598170">
                <a:moveTo>
                  <a:pt x="597154" y="178193"/>
                </a:moveTo>
                <a:lnTo>
                  <a:pt x="594220" y="163677"/>
                </a:lnTo>
                <a:lnTo>
                  <a:pt x="586219" y="151815"/>
                </a:lnTo>
                <a:lnTo>
                  <a:pt x="574344" y="143802"/>
                </a:lnTo>
                <a:lnTo>
                  <a:pt x="559828" y="140868"/>
                </a:lnTo>
                <a:lnTo>
                  <a:pt x="442391" y="140868"/>
                </a:lnTo>
                <a:lnTo>
                  <a:pt x="301523" y="0"/>
                </a:lnTo>
                <a:lnTo>
                  <a:pt x="295630" y="0"/>
                </a:lnTo>
                <a:lnTo>
                  <a:pt x="154762" y="140868"/>
                </a:lnTo>
                <a:lnTo>
                  <a:pt x="37325" y="140868"/>
                </a:lnTo>
                <a:lnTo>
                  <a:pt x="22809" y="143802"/>
                </a:lnTo>
                <a:lnTo>
                  <a:pt x="10947" y="151815"/>
                </a:lnTo>
                <a:lnTo>
                  <a:pt x="2946" y="163677"/>
                </a:lnTo>
                <a:lnTo>
                  <a:pt x="0" y="178193"/>
                </a:lnTo>
                <a:lnTo>
                  <a:pt x="0" y="379285"/>
                </a:lnTo>
                <a:lnTo>
                  <a:pt x="4178" y="383463"/>
                </a:lnTo>
                <a:lnTo>
                  <a:pt x="51803" y="383463"/>
                </a:lnTo>
                <a:lnTo>
                  <a:pt x="55981" y="379285"/>
                </a:lnTo>
                <a:lnTo>
                  <a:pt x="55981" y="206184"/>
                </a:lnTo>
                <a:lnTo>
                  <a:pt x="37325" y="206184"/>
                </a:lnTo>
                <a:lnTo>
                  <a:pt x="37325" y="364794"/>
                </a:lnTo>
                <a:lnTo>
                  <a:pt x="18669" y="364794"/>
                </a:lnTo>
                <a:lnTo>
                  <a:pt x="18669" y="178193"/>
                </a:lnTo>
                <a:lnTo>
                  <a:pt x="20142" y="170929"/>
                </a:lnTo>
                <a:lnTo>
                  <a:pt x="24142" y="164998"/>
                </a:lnTo>
                <a:lnTo>
                  <a:pt x="30073" y="160997"/>
                </a:lnTo>
                <a:lnTo>
                  <a:pt x="37325" y="159524"/>
                </a:lnTo>
                <a:lnTo>
                  <a:pt x="161086" y="159524"/>
                </a:lnTo>
                <a:lnTo>
                  <a:pt x="163474" y="158534"/>
                </a:lnTo>
                <a:lnTo>
                  <a:pt x="289242" y="32766"/>
                </a:lnTo>
                <a:lnTo>
                  <a:pt x="289242" y="62687"/>
                </a:lnTo>
                <a:lnTo>
                  <a:pt x="150114" y="220370"/>
                </a:lnTo>
                <a:lnTo>
                  <a:pt x="149288" y="222580"/>
                </a:lnTo>
                <a:lnTo>
                  <a:pt x="149288" y="346138"/>
                </a:lnTo>
                <a:lnTo>
                  <a:pt x="74650" y="346138"/>
                </a:lnTo>
                <a:lnTo>
                  <a:pt x="74650" y="364794"/>
                </a:lnTo>
                <a:lnTo>
                  <a:pt x="149288" y="364794"/>
                </a:lnTo>
                <a:lnTo>
                  <a:pt x="149288" y="598055"/>
                </a:lnTo>
                <a:lnTo>
                  <a:pt x="167944" y="598055"/>
                </a:lnTo>
                <a:lnTo>
                  <a:pt x="167944" y="228371"/>
                </a:lnTo>
                <a:lnTo>
                  <a:pt x="298894" y="79971"/>
                </a:lnTo>
                <a:lnTo>
                  <a:pt x="338289" y="125247"/>
                </a:lnTo>
                <a:lnTo>
                  <a:pt x="429196" y="228371"/>
                </a:lnTo>
                <a:lnTo>
                  <a:pt x="429196" y="598055"/>
                </a:lnTo>
                <a:lnTo>
                  <a:pt x="447865" y="598055"/>
                </a:lnTo>
                <a:lnTo>
                  <a:pt x="447865" y="364794"/>
                </a:lnTo>
                <a:lnTo>
                  <a:pt x="522503" y="364794"/>
                </a:lnTo>
                <a:lnTo>
                  <a:pt x="522503" y="346138"/>
                </a:lnTo>
                <a:lnTo>
                  <a:pt x="447865" y="346138"/>
                </a:lnTo>
                <a:lnTo>
                  <a:pt x="447865" y="222567"/>
                </a:lnTo>
                <a:lnTo>
                  <a:pt x="447027" y="220370"/>
                </a:lnTo>
                <a:lnTo>
                  <a:pt x="307911" y="62699"/>
                </a:lnTo>
                <a:lnTo>
                  <a:pt x="307911" y="32766"/>
                </a:lnTo>
                <a:lnTo>
                  <a:pt x="433679" y="158534"/>
                </a:lnTo>
                <a:lnTo>
                  <a:pt x="436054" y="159524"/>
                </a:lnTo>
                <a:lnTo>
                  <a:pt x="559828" y="159524"/>
                </a:lnTo>
                <a:lnTo>
                  <a:pt x="567093" y="160997"/>
                </a:lnTo>
                <a:lnTo>
                  <a:pt x="573024" y="164998"/>
                </a:lnTo>
                <a:lnTo>
                  <a:pt x="577024" y="170929"/>
                </a:lnTo>
                <a:lnTo>
                  <a:pt x="578485" y="178193"/>
                </a:lnTo>
                <a:lnTo>
                  <a:pt x="578485" y="364794"/>
                </a:lnTo>
                <a:lnTo>
                  <a:pt x="559828" y="364794"/>
                </a:lnTo>
                <a:lnTo>
                  <a:pt x="559828" y="206184"/>
                </a:lnTo>
                <a:lnTo>
                  <a:pt x="541172" y="206184"/>
                </a:lnTo>
                <a:lnTo>
                  <a:pt x="541172" y="379285"/>
                </a:lnTo>
                <a:lnTo>
                  <a:pt x="545350" y="383463"/>
                </a:lnTo>
                <a:lnTo>
                  <a:pt x="592963" y="383463"/>
                </a:lnTo>
                <a:lnTo>
                  <a:pt x="597154" y="379285"/>
                </a:lnTo>
                <a:lnTo>
                  <a:pt x="597154" y="178193"/>
                </a:lnTo>
                <a:close/>
              </a:path>
            </a:pathLst>
          </a:custGeom>
          <a:solidFill>
            <a:srgbClr val="00AAA6"/>
          </a:solidFill>
        </p:spPr>
        <p:txBody>
          <a:bodyPr wrap="square" lIns="0" tIns="0" rIns="0" bIns="0" rtlCol="0"/>
          <a:lstStyle/>
          <a:p>
            <a:endParaRPr dirty="0"/>
          </a:p>
        </p:txBody>
      </p:sp>
      <p:sp>
        <p:nvSpPr>
          <p:cNvPr id="63" name="bg object 63"/>
          <p:cNvSpPr/>
          <p:nvPr/>
        </p:nvSpPr>
        <p:spPr>
          <a:xfrm>
            <a:off x="1024663" y="4164926"/>
            <a:ext cx="249554" cy="353060"/>
          </a:xfrm>
          <a:custGeom>
            <a:avLst/>
            <a:gdLst/>
            <a:ahLst/>
            <a:cxnLst/>
            <a:rect l="l" t="t" r="r" b="b"/>
            <a:pathLst>
              <a:path w="249555" h="353060">
                <a:moveTo>
                  <a:pt x="124523" y="0"/>
                </a:moveTo>
                <a:lnTo>
                  <a:pt x="76097" y="9802"/>
                </a:lnTo>
                <a:lnTo>
                  <a:pt x="36510" y="36517"/>
                </a:lnTo>
                <a:lnTo>
                  <a:pt x="9800" y="76107"/>
                </a:lnTo>
                <a:lnTo>
                  <a:pt x="0" y="124536"/>
                </a:lnTo>
                <a:lnTo>
                  <a:pt x="2705" y="152559"/>
                </a:lnTo>
                <a:lnTo>
                  <a:pt x="9801" y="173559"/>
                </a:lnTo>
                <a:lnTo>
                  <a:pt x="19759" y="189799"/>
                </a:lnTo>
                <a:lnTo>
                  <a:pt x="42699" y="217815"/>
                </a:lnTo>
                <a:lnTo>
                  <a:pt x="52673" y="234929"/>
                </a:lnTo>
                <a:lnTo>
                  <a:pt x="59637" y="258108"/>
                </a:lnTo>
                <a:lnTo>
                  <a:pt x="62255" y="290575"/>
                </a:lnTo>
                <a:lnTo>
                  <a:pt x="67155" y="314790"/>
                </a:lnTo>
                <a:lnTo>
                  <a:pt x="80511" y="334581"/>
                </a:lnTo>
                <a:lnTo>
                  <a:pt x="100306" y="347933"/>
                </a:lnTo>
                <a:lnTo>
                  <a:pt x="124523" y="352831"/>
                </a:lnTo>
                <a:lnTo>
                  <a:pt x="148738" y="347481"/>
                </a:lnTo>
                <a:lnTo>
                  <a:pt x="168529" y="333374"/>
                </a:lnTo>
                <a:lnTo>
                  <a:pt x="181880" y="313430"/>
                </a:lnTo>
                <a:lnTo>
                  <a:pt x="186778" y="290563"/>
                </a:lnTo>
                <a:lnTo>
                  <a:pt x="166039" y="290563"/>
                </a:lnTo>
                <a:lnTo>
                  <a:pt x="162771" y="305810"/>
                </a:lnTo>
                <a:lnTo>
                  <a:pt x="153863" y="319108"/>
                </a:lnTo>
                <a:lnTo>
                  <a:pt x="140665" y="328512"/>
                </a:lnTo>
                <a:lnTo>
                  <a:pt x="124523" y="332079"/>
                </a:lnTo>
                <a:lnTo>
                  <a:pt x="108381" y="328812"/>
                </a:lnTo>
                <a:lnTo>
                  <a:pt x="95183" y="319909"/>
                </a:lnTo>
                <a:lnTo>
                  <a:pt x="86275" y="306715"/>
                </a:lnTo>
                <a:lnTo>
                  <a:pt x="83007" y="290575"/>
                </a:lnTo>
                <a:lnTo>
                  <a:pt x="79733" y="252885"/>
                </a:lnTo>
                <a:lnTo>
                  <a:pt x="71256" y="225661"/>
                </a:lnTo>
                <a:lnTo>
                  <a:pt x="59593" y="205745"/>
                </a:lnTo>
                <a:lnTo>
                  <a:pt x="36809" y="177901"/>
                </a:lnTo>
                <a:lnTo>
                  <a:pt x="28522" y="164444"/>
                </a:lnTo>
                <a:lnTo>
                  <a:pt x="22853" y="147393"/>
                </a:lnTo>
                <a:lnTo>
                  <a:pt x="20751" y="124536"/>
                </a:lnTo>
                <a:lnTo>
                  <a:pt x="28918" y="84179"/>
                </a:lnTo>
                <a:lnTo>
                  <a:pt x="51177" y="51190"/>
                </a:lnTo>
                <a:lnTo>
                  <a:pt x="84166" y="28931"/>
                </a:lnTo>
                <a:lnTo>
                  <a:pt x="124523" y="20764"/>
                </a:lnTo>
                <a:lnTo>
                  <a:pt x="164880" y="28222"/>
                </a:lnTo>
                <a:lnTo>
                  <a:pt x="197869" y="49299"/>
                </a:lnTo>
                <a:lnTo>
                  <a:pt x="220128" y="82052"/>
                </a:lnTo>
                <a:lnTo>
                  <a:pt x="228295" y="124536"/>
                </a:lnTo>
                <a:lnTo>
                  <a:pt x="249047" y="124536"/>
                </a:lnTo>
                <a:lnTo>
                  <a:pt x="239244" y="74430"/>
                </a:lnTo>
                <a:lnTo>
                  <a:pt x="212531" y="35026"/>
                </a:lnTo>
                <a:lnTo>
                  <a:pt x="172944" y="9243"/>
                </a:lnTo>
                <a:lnTo>
                  <a:pt x="124523" y="0"/>
                </a:lnTo>
                <a:close/>
              </a:path>
            </a:pathLst>
          </a:custGeom>
          <a:solidFill>
            <a:srgbClr val="00AAA6"/>
          </a:solidFill>
        </p:spPr>
        <p:txBody>
          <a:bodyPr wrap="square" lIns="0" tIns="0" rIns="0" bIns="0" rtlCol="0"/>
          <a:lstStyle/>
          <a:p>
            <a:endParaRPr dirty="0"/>
          </a:p>
        </p:txBody>
      </p:sp>
      <p:pic>
        <p:nvPicPr>
          <p:cNvPr id="64" name="bg object 64"/>
          <p:cNvPicPr/>
          <p:nvPr/>
        </p:nvPicPr>
        <p:blipFill>
          <a:blip r:embed="rId18" cstate="print"/>
          <a:stretch>
            <a:fillRect/>
          </a:stretch>
        </p:blipFill>
        <p:spPr>
          <a:xfrm>
            <a:off x="1066167" y="4206441"/>
            <a:ext cx="166039" cy="228307"/>
          </a:xfrm>
          <a:prstGeom prst="rect">
            <a:avLst/>
          </a:prstGeom>
        </p:spPr>
      </p:pic>
      <p:sp>
        <p:nvSpPr>
          <p:cNvPr id="65" name="bg object 65"/>
          <p:cNvSpPr/>
          <p:nvPr/>
        </p:nvSpPr>
        <p:spPr>
          <a:xfrm>
            <a:off x="848245" y="4164939"/>
            <a:ext cx="125095" cy="83185"/>
          </a:xfrm>
          <a:custGeom>
            <a:avLst/>
            <a:gdLst/>
            <a:ahLst/>
            <a:cxnLst/>
            <a:rect l="l" t="t" r="r" b="b"/>
            <a:pathLst>
              <a:path w="125094" h="83185">
                <a:moveTo>
                  <a:pt x="20751" y="0"/>
                </a:moveTo>
                <a:lnTo>
                  <a:pt x="0" y="0"/>
                </a:lnTo>
                <a:lnTo>
                  <a:pt x="0" y="20751"/>
                </a:lnTo>
                <a:lnTo>
                  <a:pt x="20751" y="20751"/>
                </a:lnTo>
                <a:lnTo>
                  <a:pt x="20751" y="0"/>
                </a:lnTo>
                <a:close/>
              </a:path>
              <a:path w="125094" h="83185">
                <a:moveTo>
                  <a:pt x="72644" y="31127"/>
                </a:moveTo>
                <a:lnTo>
                  <a:pt x="51892" y="31127"/>
                </a:lnTo>
                <a:lnTo>
                  <a:pt x="51892" y="51879"/>
                </a:lnTo>
                <a:lnTo>
                  <a:pt x="72644" y="51879"/>
                </a:lnTo>
                <a:lnTo>
                  <a:pt x="72644" y="31127"/>
                </a:lnTo>
                <a:close/>
              </a:path>
              <a:path w="125094" h="83185">
                <a:moveTo>
                  <a:pt x="124523" y="62255"/>
                </a:moveTo>
                <a:lnTo>
                  <a:pt x="103771" y="62255"/>
                </a:lnTo>
                <a:lnTo>
                  <a:pt x="103771" y="83007"/>
                </a:lnTo>
                <a:lnTo>
                  <a:pt x="124523" y="83007"/>
                </a:lnTo>
                <a:lnTo>
                  <a:pt x="124523" y="62255"/>
                </a:lnTo>
                <a:close/>
              </a:path>
            </a:pathLst>
          </a:custGeom>
          <a:solidFill>
            <a:srgbClr val="00AAA6"/>
          </a:solidFill>
        </p:spPr>
        <p:txBody>
          <a:bodyPr wrap="square" lIns="0" tIns="0" rIns="0" bIns="0" rtlCol="0"/>
          <a:lstStyle/>
          <a:p>
            <a:endParaRPr dirty="0"/>
          </a:p>
        </p:txBody>
      </p:sp>
      <p:sp>
        <p:nvSpPr>
          <p:cNvPr id="66" name="bg object 66"/>
          <p:cNvSpPr/>
          <p:nvPr/>
        </p:nvSpPr>
        <p:spPr>
          <a:xfrm>
            <a:off x="972769" y="4040415"/>
            <a:ext cx="83185" cy="125095"/>
          </a:xfrm>
          <a:custGeom>
            <a:avLst/>
            <a:gdLst/>
            <a:ahLst/>
            <a:cxnLst/>
            <a:rect l="l" t="t" r="r" b="b"/>
            <a:pathLst>
              <a:path w="83184" h="125095">
                <a:moveTo>
                  <a:pt x="20751" y="0"/>
                </a:moveTo>
                <a:lnTo>
                  <a:pt x="0" y="0"/>
                </a:lnTo>
                <a:lnTo>
                  <a:pt x="0" y="20751"/>
                </a:lnTo>
                <a:lnTo>
                  <a:pt x="20751" y="20751"/>
                </a:lnTo>
                <a:lnTo>
                  <a:pt x="20751" y="0"/>
                </a:lnTo>
                <a:close/>
              </a:path>
              <a:path w="83184" h="125095">
                <a:moveTo>
                  <a:pt x="51892" y="51866"/>
                </a:moveTo>
                <a:lnTo>
                  <a:pt x="31140" y="51866"/>
                </a:lnTo>
                <a:lnTo>
                  <a:pt x="31140" y="72618"/>
                </a:lnTo>
                <a:lnTo>
                  <a:pt x="51892" y="72618"/>
                </a:lnTo>
                <a:lnTo>
                  <a:pt x="51892" y="51866"/>
                </a:lnTo>
                <a:close/>
              </a:path>
              <a:path w="83184" h="125095">
                <a:moveTo>
                  <a:pt x="83019" y="103759"/>
                </a:moveTo>
                <a:lnTo>
                  <a:pt x="62268" y="103759"/>
                </a:lnTo>
                <a:lnTo>
                  <a:pt x="62268" y="124510"/>
                </a:lnTo>
                <a:lnTo>
                  <a:pt x="83019" y="124510"/>
                </a:lnTo>
                <a:lnTo>
                  <a:pt x="83019" y="103759"/>
                </a:lnTo>
                <a:close/>
              </a:path>
            </a:pathLst>
          </a:custGeom>
          <a:solidFill>
            <a:srgbClr val="00AAA6"/>
          </a:solidFill>
        </p:spPr>
        <p:txBody>
          <a:bodyPr wrap="square" lIns="0" tIns="0" rIns="0" bIns="0" rtlCol="0"/>
          <a:lstStyle/>
          <a:p>
            <a:endParaRPr dirty="0"/>
          </a:p>
        </p:txBody>
      </p:sp>
      <p:sp>
        <p:nvSpPr>
          <p:cNvPr id="67" name="bg object 67"/>
          <p:cNvSpPr/>
          <p:nvPr/>
        </p:nvSpPr>
        <p:spPr>
          <a:xfrm>
            <a:off x="1138809" y="4009275"/>
            <a:ext cx="20955" cy="125095"/>
          </a:xfrm>
          <a:custGeom>
            <a:avLst/>
            <a:gdLst/>
            <a:ahLst/>
            <a:cxnLst/>
            <a:rect l="l" t="t" r="r" b="b"/>
            <a:pathLst>
              <a:path w="20955" h="125095">
                <a:moveTo>
                  <a:pt x="20751" y="103771"/>
                </a:moveTo>
                <a:lnTo>
                  <a:pt x="0" y="103771"/>
                </a:lnTo>
                <a:lnTo>
                  <a:pt x="0" y="124523"/>
                </a:lnTo>
                <a:lnTo>
                  <a:pt x="20751" y="124523"/>
                </a:lnTo>
                <a:lnTo>
                  <a:pt x="20751" y="103771"/>
                </a:lnTo>
                <a:close/>
              </a:path>
              <a:path w="20955" h="125095">
                <a:moveTo>
                  <a:pt x="20751" y="51892"/>
                </a:moveTo>
                <a:lnTo>
                  <a:pt x="0" y="51892"/>
                </a:lnTo>
                <a:lnTo>
                  <a:pt x="0" y="72644"/>
                </a:lnTo>
                <a:lnTo>
                  <a:pt x="20751" y="72644"/>
                </a:lnTo>
                <a:lnTo>
                  <a:pt x="20751" y="51892"/>
                </a:lnTo>
                <a:close/>
              </a:path>
              <a:path w="20955" h="125095">
                <a:moveTo>
                  <a:pt x="20751" y="0"/>
                </a:moveTo>
                <a:lnTo>
                  <a:pt x="0" y="0"/>
                </a:lnTo>
                <a:lnTo>
                  <a:pt x="0" y="20751"/>
                </a:lnTo>
                <a:lnTo>
                  <a:pt x="20751" y="20751"/>
                </a:lnTo>
                <a:lnTo>
                  <a:pt x="20751" y="0"/>
                </a:lnTo>
                <a:close/>
              </a:path>
            </a:pathLst>
          </a:custGeom>
          <a:solidFill>
            <a:srgbClr val="00AAA6"/>
          </a:solidFill>
        </p:spPr>
        <p:txBody>
          <a:bodyPr wrap="square" lIns="0" tIns="0" rIns="0" bIns="0" rtlCol="0"/>
          <a:lstStyle/>
          <a:p>
            <a:endParaRPr dirty="0"/>
          </a:p>
        </p:txBody>
      </p:sp>
      <p:sp>
        <p:nvSpPr>
          <p:cNvPr id="68" name="bg object 68"/>
          <p:cNvSpPr/>
          <p:nvPr/>
        </p:nvSpPr>
        <p:spPr>
          <a:xfrm>
            <a:off x="1325600" y="4164939"/>
            <a:ext cx="125095" cy="83185"/>
          </a:xfrm>
          <a:custGeom>
            <a:avLst/>
            <a:gdLst/>
            <a:ahLst/>
            <a:cxnLst/>
            <a:rect l="l" t="t" r="r" b="b"/>
            <a:pathLst>
              <a:path w="125094" h="83185">
                <a:moveTo>
                  <a:pt x="20751" y="62268"/>
                </a:moveTo>
                <a:lnTo>
                  <a:pt x="0" y="62268"/>
                </a:lnTo>
                <a:lnTo>
                  <a:pt x="0" y="83007"/>
                </a:lnTo>
                <a:lnTo>
                  <a:pt x="20751" y="83007"/>
                </a:lnTo>
                <a:lnTo>
                  <a:pt x="20751" y="62268"/>
                </a:lnTo>
                <a:close/>
              </a:path>
              <a:path w="125094" h="83185">
                <a:moveTo>
                  <a:pt x="72644" y="31127"/>
                </a:moveTo>
                <a:lnTo>
                  <a:pt x="51892" y="31127"/>
                </a:lnTo>
                <a:lnTo>
                  <a:pt x="51892" y="51879"/>
                </a:lnTo>
                <a:lnTo>
                  <a:pt x="72644" y="51879"/>
                </a:lnTo>
                <a:lnTo>
                  <a:pt x="72644" y="31127"/>
                </a:lnTo>
                <a:close/>
              </a:path>
              <a:path w="125094" h="83185">
                <a:moveTo>
                  <a:pt x="124523" y="0"/>
                </a:moveTo>
                <a:lnTo>
                  <a:pt x="103771" y="0"/>
                </a:lnTo>
                <a:lnTo>
                  <a:pt x="103771" y="20751"/>
                </a:lnTo>
                <a:lnTo>
                  <a:pt x="124523" y="20751"/>
                </a:lnTo>
                <a:lnTo>
                  <a:pt x="124523" y="0"/>
                </a:lnTo>
                <a:close/>
              </a:path>
            </a:pathLst>
          </a:custGeom>
          <a:solidFill>
            <a:srgbClr val="00AAA6"/>
          </a:solidFill>
        </p:spPr>
        <p:txBody>
          <a:bodyPr wrap="square" lIns="0" tIns="0" rIns="0" bIns="0" rtlCol="0"/>
          <a:lstStyle/>
          <a:p>
            <a:endParaRPr dirty="0"/>
          </a:p>
        </p:txBody>
      </p:sp>
      <p:sp>
        <p:nvSpPr>
          <p:cNvPr id="69" name="bg object 69"/>
          <p:cNvSpPr/>
          <p:nvPr/>
        </p:nvSpPr>
        <p:spPr>
          <a:xfrm>
            <a:off x="1242580" y="4040403"/>
            <a:ext cx="83185" cy="125095"/>
          </a:xfrm>
          <a:custGeom>
            <a:avLst/>
            <a:gdLst/>
            <a:ahLst/>
            <a:cxnLst/>
            <a:rect l="l" t="t" r="r" b="b"/>
            <a:pathLst>
              <a:path w="83184" h="125095">
                <a:moveTo>
                  <a:pt x="20751" y="103771"/>
                </a:moveTo>
                <a:lnTo>
                  <a:pt x="0" y="103771"/>
                </a:lnTo>
                <a:lnTo>
                  <a:pt x="0" y="124523"/>
                </a:lnTo>
                <a:lnTo>
                  <a:pt x="20751" y="124523"/>
                </a:lnTo>
                <a:lnTo>
                  <a:pt x="20751" y="103771"/>
                </a:lnTo>
                <a:close/>
              </a:path>
              <a:path w="83184" h="125095">
                <a:moveTo>
                  <a:pt x="51879" y="51892"/>
                </a:moveTo>
                <a:lnTo>
                  <a:pt x="31127" y="51892"/>
                </a:lnTo>
                <a:lnTo>
                  <a:pt x="31127" y="72644"/>
                </a:lnTo>
                <a:lnTo>
                  <a:pt x="51879" y="72644"/>
                </a:lnTo>
                <a:lnTo>
                  <a:pt x="51879" y="51892"/>
                </a:lnTo>
                <a:close/>
              </a:path>
              <a:path w="83184" h="125095">
                <a:moveTo>
                  <a:pt x="83019" y="0"/>
                </a:moveTo>
                <a:lnTo>
                  <a:pt x="62268" y="0"/>
                </a:lnTo>
                <a:lnTo>
                  <a:pt x="62268" y="20751"/>
                </a:lnTo>
                <a:lnTo>
                  <a:pt x="83019" y="20751"/>
                </a:lnTo>
                <a:lnTo>
                  <a:pt x="83019" y="0"/>
                </a:lnTo>
                <a:close/>
              </a:path>
            </a:pathLst>
          </a:custGeom>
          <a:solidFill>
            <a:srgbClr val="00AAA6"/>
          </a:solidFill>
        </p:spPr>
        <p:txBody>
          <a:bodyPr wrap="square" lIns="0" tIns="0" rIns="0" bIns="0" rtlCol="0"/>
          <a:lstStyle/>
          <a:p>
            <a:endParaRPr dirty="0"/>
          </a:p>
        </p:txBody>
      </p:sp>
      <p:sp>
        <p:nvSpPr>
          <p:cNvPr id="70" name="bg object 70"/>
          <p:cNvSpPr/>
          <p:nvPr/>
        </p:nvSpPr>
        <p:spPr>
          <a:xfrm>
            <a:off x="817105" y="4330979"/>
            <a:ext cx="125095" cy="20955"/>
          </a:xfrm>
          <a:custGeom>
            <a:avLst/>
            <a:gdLst/>
            <a:ahLst/>
            <a:cxnLst/>
            <a:rect l="l" t="t" r="r" b="b"/>
            <a:pathLst>
              <a:path w="125094" h="20954">
                <a:moveTo>
                  <a:pt x="20751" y="0"/>
                </a:moveTo>
                <a:lnTo>
                  <a:pt x="0" y="0"/>
                </a:lnTo>
                <a:lnTo>
                  <a:pt x="0" y="20739"/>
                </a:lnTo>
                <a:lnTo>
                  <a:pt x="20751" y="20739"/>
                </a:lnTo>
                <a:lnTo>
                  <a:pt x="20751" y="0"/>
                </a:lnTo>
                <a:close/>
              </a:path>
              <a:path w="125094" h="20954">
                <a:moveTo>
                  <a:pt x="72644" y="0"/>
                </a:moveTo>
                <a:lnTo>
                  <a:pt x="51892" y="0"/>
                </a:lnTo>
                <a:lnTo>
                  <a:pt x="51892" y="20739"/>
                </a:lnTo>
                <a:lnTo>
                  <a:pt x="72644" y="20739"/>
                </a:lnTo>
                <a:lnTo>
                  <a:pt x="72644" y="0"/>
                </a:lnTo>
                <a:close/>
              </a:path>
              <a:path w="125094" h="20954">
                <a:moveTo>
                  <a:pt x="124536" y="0"/>
                </a:moveTo>
                <a:lnTo>
                  <a:pt x="103784" y="0"/>
                </a:lnTo>
                <a:lnTo>
                  <a:pt x="103784" y="20739"/>
                </a:lnTo>
                <a:lnTo>
                  <a:pt x="124536" y="20739"/>
                </a:lnTo>
                <a:lnTo>
                  <a:pt x="124536" y="0"/>
                </a:lnTo>
                <a:close/>
              </a:path>
            </a:pathLst>
          </a:custGeom>
          <a:solidFill>
            <a:srgbClr val="00AAA6"/>
          </a:solidFill>
        </p:spPr>
        <p:txBody>
          <a:bodyPr wrap="square" lIns="0" tIns="0" rIns="0" bIns="0" rtlCol="0"/>
          <a:lstStyle/>
          <a:p>
            <a:endParaRPr dirty="0"/>
          </a:p>
        </p:txBody>
      </p:sp>
      <p:sp>
        <p:nvSpPr>
          <p:cNvPr id="71" name="bg object 71"/>
          <p:cNvSpPr/>
          <p:nvPr/>
        </p:nvSpPr>
        <p:spPr>
          <a:xfrm>
            <a:off x="848245" y="4434738"/>
            <a:ext cx="125095" cy="83185"/>
          </a:xfrm>
          <a:custGeom>
            <a:avLst/>
            <a:gdLst/>
            <a:ahLst/>
            <a:cxnLst/>
            <a:rect l="l" t="t" r="r" b="b"/>
            <a:pathLst>
              <a:path w="125094" h="83185">
                <a:moveTo>
                  <a:pt x="20751" y="62280"/>
                </a:moveTo>
                <a:lnTo>
                  <a:pt x="0" y="62280"/>
                </a:lnTo>
                <a:lnTo>
                  <a:pt x="0" y="83032"/>
                </a:lnTo>
                <a:lnTo>
                  <a:pt x="20751" y="83032"/>
                </a:lnTo>
                <a:lnTo>
                  <a:pt x="20751" y="62280"/>
                </a:lnTo>
                <a:close/>
              </a:path>
              <a:path w="125094" h="83185">
                <a:moveTo>
                  <a:pt x="72644" y="31140"/>
                </a:moveTo>
                <a:lnTo>
                  <a:pt x="51892" y="31140"/>
                </a:lnTo>
                <a:lnTo>
                  <a:pt x="51892" y="51892"/>
                </a:lnTo>
                <a:lnTo>
                  <a:pt x="72644" y="51892"/>
                </a:lnTo>
                <a:lnTo>
                  <a:pt x="72644" y="31140"/>
                </a:lnTo>
                <a:close/>
              </a:path>
              <a:path w="125094" h="83185">
                <a:moveTo>
                  <a:pt x="124523" y="0"/>
                </a:moveTo>
                <a:lnTo>
                  <a:pt x="103771" y="0"/>
                </a:lnTo>
                <a:lnTo>
                  <a:pt x="103771" y="20751"/>
                </a:lnTo>
                <a:lnTo>
                  <a:pt x="124523" y="20751"/>
                </a:lnTo>
                <a:lnTo>
                  <a:pt x="124523" y="0"/>
                </a:lnTo>
                <a:close/>
              </a:path>
            </a:pathLst>
          </a:custGeom>
          <a:solidFill>
            <a:srgbClr val="00AAA6"/>
          </a:solidFill>
        </p:spPr>
        <p:txBody>
          <a:bodyPr wrap="square" lIns="0" tIns="0" rIns="0" bIns="0" rtlCol="0"/>
          <a:lstStyle/>
          <a:p>
            <a:endParaRPr dirty="0"/>
          </a:p>
        </p:txBody>
      </p:sp>
      <p:sp>
        <p:nvSpPr>
          <p:cNvPr id="72" name="bg object 72"/>
          <p:cNvSpPr/>
          <p:nvPr/>
        </p:nvSpPr>
        <p:spPr>
          <a:xfrm>
            <a:off x="972769" y="4517758"/>
            <a:ext cx="83185" cy="125095"/>
          </a:xfrm>
          <a:custGeom>
            <a:avLst/>
            <a:gdLst/>
            <a:ahLst/>
            <a:cxnLst/>
            <a:rect l="l" t="t" r="r" b="b"/>
            <a:pathLst>
              <a:path w="83184" h="125095">
                <a:moveTo>
                  <a:pt x="20751" y="103784"/>
                </a:moveTo>
                <a:lnTo>
                  <a:pt x="0" y="103784"/>
                </a:lnTo>
                <a:lnTo>
                  <a:pt x="0" y="124536"/>
                </a:lnTo>
                <a:lnTo>
                  <a:pt x="20751" y="124536"/>
                </a:lnTo>
                <a:lnTo>
                  <a:pt x="20751" y="103784"/>
                </a:lnTo>
                <a:close/>
              </a:path>
              <a:path w="83184" h="125095">
                <a:moveTo>
                  <a:pt x="51892" y="51904"/>
                </a:moveTo>
                <a:lnTo>
                  <a:pt x="31140" y="51904"/>
                </a:lnTo>
                <a:lnTo>
                  <a:pt x="31140" y="72644"/>
                </a:lnTo>
                <a:lnTo>
                  <a:pt x="51892" y="72644"/>
                </a:lnTo>
                <a:lnTo>
                  <a:pt x="51892" y="51904"/>
                </a:lnTo>
                <a:close/>
              </a:path>
              <a:path w="83184" h="125095">
                <a:moveTo>
                  <a:pt x="83019" y="0"/>
                </a:moveTo>
                <a:lnTo>
                  <a:pt x="62268" y="0"/>
                </a:lnTo>
                <a:lnTo>
                  <a:pt x="62268" y="20751"/>
                </a:lnTo>
                <a:lnTo>
                  <a:pt x="83019" y="20751"/>
                </a:lnTo>
                <a:lnTo>
                  <a:pt x="83019" y="0"/>
                </a:lnTo>
                <a:close/>
              </a:path>
            </a:pathLst>
          </a:custGeom>
          <a:solidFill>
            <a:srgbClr val="00AAA6"/>
          </a:solidFill>
        </p:spPr>
        <p:txBody>
          <a:bodyPr wrap="square" lIns="0" tIns="0" rIns="0" bIns="0" rtlCol="0"/>
          <a:lstStyle/>
          <a:p>
            <a:endParaRPr dirty="0"/>
          </a:p>
        </p:txBody>
      </p:sp>
      <p:sp>
        <p:nvSpPr>
          <p:cNvPr id="73" name="bg object 73"/>
          <p:cNvSpPr/>
          <p:nvPr/>
        </p:nvSpPr>
        <p:spPr>
          <a:xfrm>
            <a:off x="1138809" y="4548898"/>
            <a:ext cx="20955" cy="125095"/>
          </a:xfrm>
          <a:custGeom>
            <a:avLst/>
            <a:gdLst/>
            <a:ahLst/>
            <a:cxnLst/>
            <a:rect l="l" t="t" r="r" b="b"/>
            <a:pathLst>
              <a:path w="20955" h="125095">
                <a:moveTo>
                  <a:pt x="20751" y="103771"/>
                </a:moveTo>
                <a:lnTo>
                  <a:pt x="0" y="103771"/>
                </a:lnTo>
                <a:lnTo>
                  <a:pt x="0" y="124523"/>
                </a:lnTo>
                <a:lnTo>
                  <a:pt x="20751" y="124523"/>
                </a:lnTo>
                <a:lnTo>
                  <a:pt x="20751" y="103771"/>
                </a:lnTo>
                <a:close/>
              </a:path>
              <a:path w="20955" h="125095">
                <a:moveTo>
                  <a:pt x="20751" y="51904"/>
                </a:moveTo>
                <a:lnTo>
                  <a:pt x="0" y="51904"/>
                </a:lnTo>
                <a:lnTo>
                  <a:pt x="0" y="72644"/>
                </a:lnTo>
                <a:lnTo>
                  <a:pt x="20751" y="72644"/>
                </a:lnTo>
                <a:lnTo>
                  <a:pt x="20751" y="51904"/>
                </a:lnTo>
                <a:close/>
              </a:path>
              <a:path w="20955" h="125095">
                <a:moveTo>
                  <a:pt x="20751" y="0"/>
                </a:moveTo>
                <a:lnTo>
                  <a:pt x="0" y="0"/>
                </a:lnTo>
                <a:lnTo>
                  <a:pt x="0" y="20751"/>
                </a:lnTo>
                <a:lnTo>
                  <a:pt x="20751" y="20751"/>
                </a:lnTo>
                <a:lnTo>
                  <a:pt x="20751" y="0"/>
                </a:lnTo>
                <a:close/>
              </a:path>
            </a:pathLst>
          </a:custGeom>
          <a:solidFill>
            <a:srgbClr val="00AAA6"/>
          </a:solidFill>
        </p:spPr>
        <p:txBody>
          <a:bodyPr wrap="square" lIns="0" tIns="0" rIns="0" bIns="0" rtlCol="0"/>
          <a:lstStyle/>
          <a:p>
            <a:endParaRPr dirty="0"/>
          </a:p>
        </p:txBody>
      </p:sp>
      <p:sp>
        <p:nvSpPr>
          <p:cNvPr id="74" name="bg object 74"/>
          <p:cNvSpPr/>
          <p:nvPr/>
        </p:nvSpPr>
        <p:spPr>
          <a:xfrm>
            <a:off x="1356741" y="4330966"/>
            <a:ext cx="125095" cy="20955"/>
          </a:xfrm>
          <a:custGeom>
            <a:avLst/>
            <a:gdLst/>
            <a:ahLst/>
            <a:cxnLst/>
            <a:rect l="l" t="t" r="r" b="b"/>
            <a:pathLst>
              <a:path w="125094" h="20954">
                <a:moveTo>
                  <a:pt x="20751" y="0"/>
                </a:moveTo>
                <a:lnTo>
                  <a:pt x="0" y="0"/>
                </a:lnTo>
                <a:lnTo>
                  <a:pt x="0" y="20751"/>
                </a:lnTo>
                <a:lnTo>
                  <a:pt x="20751" y="20751"/>
                </a:lnTo>
                <a:lnTo>
                  <a:pt x="20751" y="0"/>
                </a:lnTo>
                <a:close/>
              </a:path>
              <a:path w="125094" h="20954">
                <a:moveTo>
                  <a:pt x="72631" y="0"/>
                </a:moveTo>
                <a:lnTo>
                  <a:pt x="51879" y="0"/>
                </a:lnTo>
                <a:lnTo>
                  <a:pt x="51879" y="20751"/>
                </a:lnTo>
                <a:lnTo>
                  <a:pt x="72631" y="20751"/>
                </a:lnTo>
                <a:lnTo>
                  <a:pt x="72631" y="0"/>
                </a:lnTo>
                <a:close/>
              </a:path>
              <a:path w="125094" h="20954">
                <a:moveTo>
                  <a:pt x="124523" y="12"/>
                </a:moveTo>
                <a:lnTo>
                  <a:pt x="103771" y="12"/>
                </a:lnTo>
                <a:lnTo>
                  <a:pt x="103771" y="20751"/>
                </a:lnTo>
                <a:lnTo>
                  <a:pt x="124523" y="20751"/>
                </a:lnTo>
                <a:lnTo>
                  <a:pt x="124523" y="12"/>
                </a:lnTo>
                <a:close/>
              </a:path>
            </a:pathLst>
          </a:custGeom>
          <a:solidFill>
            <a:srgbClr val="00AAA6"/>
          </a:solidFill>
        </p:spPr>
        <p:txBody>
          <a:bodyPr wrap="square" lIns="0" tIns="0" rIns="0" bIns="0" rtlCol="0"/>
          <a:lstStyle/>
          <a:p>
            <a:endParaRPr dirty="0"/>
          </a:p>
        </p:txBody>
      </p:sp>
      <p:sp>
        <p:nvSpPr>
          <p:cNvPr id="75" name="bg object 75"/>
          <p:cNvSpPr/>
          <p:nvPr/>
        </p:nvSpPr>
        <p:spPr>
          <a:xfrm>
            <a:off x="1325600" y="4434738"/>
            <a:ext cx="125095" cy="83185"/>
          </a:xfrm>
          <a:custGeom>
            <a:avLst/>
            <a:gdLst/>
            <a:ahLst/>
            <a:cxnLst/>
            <a:rect l="l" t="t" r="r" b="b"/>
            <a:pathLst>
              <a:path w="125094" h="83185">
                <a:moveTo>
                  <a:pt x="20751" y="0"/>
                </a:moveTo>
                <a:lnTo>
                  <a:pt x="0" y="0"/>
                </a:lnTo>
                <a:lnTo>
                  <a:pt x="0" y="20751"/>
                </a:lnTo>
                <a:lnTo>
                  <a:pt x="20751" y="20751"/>
                </a:lnTo>
                <a:lnTo>
                  <a:pt x="20751" y="0"/>
                </a:lnTo>
                <a:close/>
              </a:path>
              <a:path w="125094" h="83185">
                <a:moveTo>
                  <a:pt x="72644" y="31140"/>
                </a:moveTo>
                <a:lnTo>
                  <a:pt x="51892" y="31140"/>
                </a:lnTo>
                <a:lnTo>
                  <a:pt x="51892" y="51892"/>
                </a:lnTo>
                <a:lnTo>
                  <a:pt x="72644" y="51892"/>
                </a:lnTo>
                <a:lnTo>
                  <a:pt x="72644" y="31140"/>
                </a:lnTo>
                <a:close/>
              </a:path>
              <a:path w="125094" h="83185">
                <a:moveTo>
                  <a:pt x="124523" y="62280"/>
                </a:moveTo>
                <a:lnTo>
                  <a:pt x="103771" y="62280"/>
                </a:lnTo>
                <a:lnTo>
                  <a:pt x="103771" y="83032"/>
                </a:lnTo>
                <a:lnTo>
                  <a:pt x="124523" y="83032"/>
                </a:lnTo>
                <a:lnTo>
                  <a:pt x="124523" y="62280"/>
                </a:lnTo>
                <a:close/>
              </a:path>
            </a:pathLst>
          </a:custGeom>
          <a:solidFill>
            <a:srgbClr val="00AAA6"/>
          </a:solidFill>
        </p:spPr>
        <p:txBody>
          <a:bodyPr wrap="square" lIns="0" tIns="0" rIns="0" bIns="0" rtlCol="0"/>
          <a:lstStyle/>
          <a:p>
            <a:endParaRPr dirty="0"/>
          </a:p>
        </p:txBody>
      </p:sp>
      <p:sp>
        <p:nvSpPr>
          <p:cNvPr id="76" name="bg object 76"/>
          <p:cNvSpPr/>
          <p:nvPr/>
        </p:nvSpPr>
        <p:spPr>
          <a:xfrm>
            <a:off x="1242580" y="4517758"/>
            <a:ext cx="83185" cy="125095"/>
          </a:xfrm>
          <a:custGeom>
            <a:avLst/>
            <a:gdLst/>
            <a:ahLst/>
            <a:cxnLst/>
            <a:rect l="l" t="t" r="r" b="b"/>
            <a:pathLst>
              <a:path w="83184" h="125095">
                <a:moveTo>
                  <a:pt x="20751" y="0"/>
                </a:moveTo>
                <a:lnTo>
                  <a:pt x="0" y="0"/>
                </a:lnTo>
                <a:lnTo>
                  <a:pt x="0" y="20751"/>
                </a:lnTo>
                <a:lnTo>
                  <a:pt x="20751" y="20751"/>
                </a:lnTo>
                <a:lnTo>
                  <a:pt x="20751" y="0"/>
                </a:lnTo>
                <a:close/>
              </a:path>
              <a:path w="83184" h="125095">
                <a:moveTo>
                  <a:pt x="51879" y="51904"/>
                </a:moveTo>
                <a:lnTo>
                  <a:pt x="31127" y="51904"/>
                </a:lnTo>
                <a:lnTo>
                  <a:pt x="31127" y="72644"/>
                </a:lnTo>
                <a:lnTo>
                  <a:pt x="51879" y="72644"/>
                </a:lnTo>
                <a:lnTo>
                  <a:pt x="51879" y="51904"/>
                </a:lnTo>
                <a:close/>
              </a:path>
              <a:path w="83184" h="125095">
                <a:moveTo>
                  <a:pt x="83019" y="103784"/>
                </a:moveTo>
                <a:lnTo>
                  <a:pt x="62268" y="103784"/>
                </a:lnTo>
                <a:lnTo>
                  <a:pt x="62268" y="124536"/>
                </a:lnTo>
                <a:lnTo>
                  <a:pt x="83019" y="124536"/>
                </a:lnTo>
                <a:lnTo>
                  <a:pt x="83019" y="103784"/>
                </a:lnTo>
                <a:close/>
              </a:path>
            </a:pathLst>
          </a:custGeom>
          <a:solidFill>
            <a:srgbClr val="00AAA6"/>
          </a:solidFill>
        </p:spPr>
        <p:txBody>
          <a:bodyPr wrap="square" lIns="0" tIns="0" rIns="0" bIns="0" rtlCol="0"/>
          <a:lstStyle/>
          <a:p>
            <a:endParaRPr dirty="0"/>
          </a:p>
        </p:txBody>
      </p:sp>
      <p:sp>
        <p:nvSpPr>
          <p:cNvPr id="77" name="bg object 77"/>
          <p:cNvSpPr/>
          <p:nvPr/>
        </p:nvSpPr>
        <p:spPr>
          <a:xfrm>
            <a:off x="3073045" y="3022810"/>
            <a:ext cx="261620" cy="597535"/>
          </a:xfrm>
          <a:custGeom>
            <a:avLst/>
            <a:gdLst/>
            <a:ahLst/>
            <a:cxnLst/>
            <a:rect l="l" t="t" r="r" b="b"/>
            <a:pathLst>
              <a:path w="261620" h="597535">
                <a:moveTo>
                  <a:pt x="0" y="0"/>
                </a:moveTo>
                <a:lnTo>
                  <a:pt x="0" y="18669"/>
                </a:lnTo>
                <a:lnTo>
                  <a:pt x="49549" y="25344"/>
                </a:lnTo>
                <a:lnTo>
                  <a:pt x="94109" y="44178"/>
                </a:lnTo>
                <a:lnTo>
                  <a:pt x="131886" y="73379"/>
                </a:lnTo>
                <a:lnTo>
                  <a:pt x="161088" y="111155"/>
                </a:lnTo>
                <a:lnTo>
                  <a:pt x="179924" y="155715"/>
                </a:lnTo>
                <a:lnTo>
                  <a:pt x="186601" y="205270"/>
                </a:lnTo>
                <a:lnTo>
                  <a:pt x="186601" y="207314"/>
                </a:lnTo>
                <a:lnTo>
                  <a:pt x="242582" y="328612"/>
                </a:lnTo>
                <a:lnTo>
                  <a:pt x="242582" y="335902"/>
                </a:lnTo>
                <a:lnTo>
                  <a:pt x="186601" y="335902"/>
                </a:lnTo>
                <a:lnTo>
                  <a:pt x="186601" y="429196"/>
                </a:lnTo>
                <a:lnTo>
                  <a:pt x="182929" y="447342"/>
                </a:lnTo>
                <a:lnTo>
                  <a:pt x="172921" y="462175"/>
                </a:lnTo>
                <a:lnTo>
                  <a:pt x="158092" y="472184"/>
                </a:lnTo>
                <a:lnTo>
                  <a:pt x="139954" y="475856"/>
                </a:lnTo>
                <a:lnTo>
                  <a:pt x="55981" y="475856"/>
                </a:lnTo>
                <a:lnTo>
                  <a:pt x="55981" y="494512"/>
                </a:lnTo>
                <a:lnTo>
                  <a:pt x="74637" y="494512"/>
                </a:lnTo>
                <a:lnTo>
                  <a:pt x="74637" y="597154"/>
                </a:lnTo>
                <a:lnTo>
                  <a:pt x="93306" y="597154"/>
                </a:lnTo>
                <a:lnTo>
                  <a:pt x="93306" y="494512"/>
                </a:lnTo>
                <a:lnTo>
                  <a:pt x="139954" y="494512"/>
                </a:lnTo>
                <a:lnTo>
                  <a:pt x="165349" y="489371"/>
                </a:lnTo>
                <a:lnTo>
                  <a:pt x="186113" y="475361"/>
                </a:lnTo>
                <a:lnTo>
                  <a:pt x="200127" y="454596"/>
                </a:lnTo>
                <a:lnTo>
                  <a:pt x="205270" y="429196"/>
                </a:lnTo>
                <a:lnTo>
                  <a:pt x="205270" y="354558"/>
                </a:lnTo>
                <a:lnTo>
                  <a:pt x="261251" y="354558"/>
                </a:lnTo>
                <a:lnTo>
                  <a:pt x="261251" y="324510"/>
                </a:lnTo>
                <a:lnTo>
                  <a:pt x="205257" y="203200"/>
                </a:lnTo>
                <a:lnTo>
                  <a:pt x="199443" y="156606"/>
                </a:lnTo>
                <a:lnTo>
                  <a:pt x="183760" y="113835"/>
                </a:lnTo>
                <a:lnTo>
                  <a:pt x="159428" y="76106"/>
                </a:lnTo>
                <a:lnTo>
                  <a:pt x="127667" y="44638"/>
                </a:lnTo>
                <a:lnTo>
                  <a:pt x="89695" y="20652"/>
                </a:lnTo>
                <a:lnTo>
                  <a:pt x="46733" y="5366"/>
                </a:lnTo>
                <a:lnTo>
                  <a:pt x="0" y="0"/>
                </a:lnTo>
                <a:close/>
              </a:path>
            </a:pathLst>
          </a:custGeom>
          <a:solidFill>
            <a:srgbClr val="00AAA6"/>
          </a:solidFill>
        </p:spPr>
        <p:txBody>
          <a:bodyPr wrap="square" lIns="0" tIns="0" rIns="0" bIns="0" rtlCol="0"/>
          <a:lstStyle/>
          <a:p>
            <a:endParaRPr dirty="0"/>
          </a:p>
        </p:txBody>
      </p:sp>
      <p:sp>
        <p:nvSpPr>
          <p:cNvPr id="78" name="bg object 78"/>
          <p:cNvSpPr/>
          <p:nvPr/>
        </p:nvSpPr>
        <p:spPr>
          <a:xfrm>
            <a:off x="2774467" y="3028111"/>
            <a:ext cx="392430" cy="592455"/>
          </a:xfrm>
          <a:custGeom>
            <a:avLst/>
            <a:gdLst/>
            <a:ahLst/>
            <a:cxnLst/>
            <a:rect l="l" t="t" r="r" b="b"/>
            <a:pathLst>
              <a:path w="392430" h="592454">
                <a:moveTo>
                  <a:pt x="186613" y="479894"/>
                </a:moveTo>
                <a:lnTo>
                  <a:pt x="185839" y="462775"/>
                </a:lnTo>
                <a:lnTo>
                  <a:pt x="183502" y="445173"/>
                </a:lnTo>
                <a:lnTo>
                  <a:pt x="179527" y="426758"/>
                </a:lnTo>
                <a:lnTo>
                  <a:pt x="173875" y="407212"/>
                </a:lnTo>
                <a:lnTo>
                  <a:pt x="156108" y="412927"/>
                </a:lnTo>
                <a:lnTo>
                  <a:pt x="161353" y="431063"/>
                </a:lnTo>
                <a:lnTo>
                  <a:pt x="165049" y="448068"/>
                </a:lnTo>
                <a:lnTo>
                  <a:pt x="167220" y="464248"/>
                </a:lnTo>
                <a:lnTo>
                  <a:pt x="167944" y="479894"/>
                </a:lnTo>
                <a:lnTo>
                  <a:pt x="167944" y="591858"/>
                </a:lnTo>
                <a:lnTo>
                  <a:pt x="186613" y="591858"/>
                </a:lnTo>
                <a:lnTo>
                  <a:pt x="186613" y="479894"/>
                </a:lnTo>
                <a:close/>
              </a:path>
              <a:path w="392430" h="592454">
                <a:moveTo>
                  <a:pt x="391871" y="191770"/>
                </a:moveTo>
                <a:lnTo>
                  <a:pt x="373214" y="158902"/>
                </a:lnTo>
                <a:lnTo>
                  <a:pt x="373214" y="187960"/>
                </a:lnTo>
                <a:lnTo>
                  <a:pt x="373214" y="195580"/>
                </a:lnTo>
                <a:lnTo>
                  <a:pt x="363778" y="205740"/>
                </a:lnTo>
                <a:lnTo>
                  <a:pt x="358216" y="212090"/>
                </a:lnTo>
                <a:lnTo>
                  <a:pt x="352450" y="218440"/>
                </a:lnTo>
                <a:lnTo>
                  <a:pt x="350621" y="226060"/>
                </a:lnTo>
                <a:lnTo>
                  <a:pt x="349923" y="232410"/>
                </a:lnTo>
                <a:lnTo>
                  <a:pt x="350443" y="238760"/>
                </a:lnTo>
                <a:lnTo>
                  <a:pt x="351751" y="245110"/>
                </a:lnTo>
                <a:lnTo>
                  <a:pt x="357212" y="265430"/>
                </a:lnTo>
                <a:lnTo>
                  <a:pt x="354088" y="271780"/>
                </a:lnTo>
                <a:lnTo>
                  <a:pt x="325234" y="283210"/>
                </a:lnTo>
                <a:lnTo>
                  <a:pt x="314655" y="297180"/>
                </a:lnTo>
                <a:lnTo>
                  <a:pt x="309308" y="327660"/>
                </a:lnTo>
                <a:lnTo>
                  <a:pt x="304977" y="331470"/>
                </a:lnTo>
                <a:lnTo>
                  <a:pt x="270459" y="331470"/>
                </a:lnTo>
                <a:lnTo>
                  <a:pt x="257213" y="337820"/>
                </a:lnTo>
                <a:lnTo>
                  <a:pt x="239052" y="363220"/>
                </a:lnTo>
                <a:lnTo>
                  <a:pt x="235407" y="364490"/>
                </a:lnTo>
                <a:lnTo>
                  <a:pt x="232244" y="364490"/>
                </a:lnTo>
                <a:lnTo>
                  <a:pt x="225882" y="361950"/>
                </a:lnTo>
                <a:lnTo>
                  <a:pt x="220014" y="358140"/>
                </a:lnTo>
                <a:lnTo>
                  <a:pt x="214426" y="355600"/>
                </a:lnTo>
                <a:lnTo>
                  <a:pt x="208534" y="353060"/>
                </a:lnTo>
                <a:lnTo>
                  <a:pt x="202349" y="350520"/>
                </a:lnTo>
                <a:lnTo>
                  <a:pt x="189522" y="350520"/>
                </a:lnTo>
                <a:lnTo>
                  <a:pt x="183349" y="353060"/>
                </a:lnTo>
                <a:lnTo>
                  <a:pt x="177444" y="355600"/>
                </a:lnTo>
                <a:lnTo>
                  <a:pt x="171856" y="358140"/>
                </a:lnTo>
                <a:lnTo>
                  <a:pt x="166001" y="361950"/>
                </a:lnTo>
                <a:lnTo>
                  <a:pt x="159816" y="364490"/>
                </a:lnTo>
                <a:lnTo>
                  <a:pt x="156476" y="364490"/>
                </a:lnTo>
                <a:lnTo>
                  <a:pt x="152806" y="363220"/>
                </a:lnTo>
                <a:lnTo>
                  <a:pt x="142824" y="349250"/>
                </a:lnTo>
                <a:lnTo>
                  <a:pt x="134658" y="337820"/>
                </a:lnTo>
                <a:lnTo>
                  <a:pt x="121399" y="331470"/>
                </a:lnTo>
                <a:lnTo>
                  <a:pt x="86906" y="331470"/>
                </a:lnTo>
                <a:lnTo>
                  <a:pt x="82575" y="327660"/>
                </a:lnTo>
                <a:lnTo>
                  <a:pt x="77216" y="297180"/>
                </a:lnTo>
                <a:lnTo>
                  <a:pt x="66649" y="283210"/>
                </a:lnTo>
                <a:lnTo>
                  <a:pt x="37782" y="271780"/>
                </a:lnTo>
                <a:lnTo>
                  <a:pt x="34645" y="265430"/>
                </a:lnTo>
                <a:lnTo>
                  <a:pt x="40106" y="245110"/>
                </a:lnTo>
                <a:lnTo>
                  <a:pt x="41427" y="238760"/>
                </a:lnTo>
                <a:lnTo>
                  <a:pt x="41948" y="232410"/>
                </a:lnTo>
                <a:lnTo>
                  <a:pt x="41262" y="226060"/>
                </a:lnTo>
                <a:lnTo>
                  <a:pt x="39433" y="218440"/>
                </a:lnTo>
                <a:lnTo>
                  <a:pt x="18656" y="195580"/>
                </a:lnTo>
                <a:lnTo>
                  <a:pt x="18656" y="187960"/>
                </a:lnTo>
                <a:lnTo>
                  <a:pt x="39433" y="163830"/>
                </a:lnTo>
                <a:lnTo>
                  <a:pt x="41262" y="156210"/>
                </a:lnTo>
                <a:lnTo>
                  <a:pt x="41948" y="149860"/>
                </a:lnTo>
                <a:lnTo>
                  <a:pt x="41427" y="143510"/>
                </a:lnTo>
                <a:lnTo>
                  <a:pt x="40106" y="137160"/>
                </a:lnTo>
                <a:lnTo>
                  <a:pt x="38417" y="130810"/>
                </a:lnTo>
                <a:lnTo>
                  <a:pt x="34645" y="118110"/>
                </a:lnTo>
                <a:lnTo>
                  <a:pt x="37782" y="110490"/>
                </a:lnTo>
                <a:lnTo>
                  <a:pt x="66649" y="99060"/>
                </a:lnTo>
                <a:lnTo>
                  <a:pt x="71907" y="92710"/>
                </a:lnTo>
                <a:lnTo>
                  <a:pt x="77228" y="86360"/>
                </a:lnTo>
                <a:lnTo>
                  <a:pt x="82575" y="54610"/>
                </a:lnTo>
                <a:lnTo>
                  <a:pt x="86906" y="52070"/>
                </a:lnTo>
                <a:lnTo>
                  <a:pt x="89966" y="50800"/>
                </a:lnTo>
                <a:lnTo>
                  <a:pt x="121412" y="50800"/>
                </a:lnTo>
                <a:lnTo>
                  <a:pt x="134658" y="44450"/>
                </a:lnTo>
                <a:lnTo>
                  <a:pt x="142824" y="33020"/>
                </a:lnTo>
                <a:lnTo>
                  <a:pt x="152806" y="19050"/>
                </a:lnTo>
                <a:lnTo>
                  <a:pt x="156476" y="17780"/>
                </a:lnTo>
                <a:lnTo>
                  <a:pt x="159715" y="17780"/>
                </a:lnTo>
                <a:lnTo>
                  <a:pt x="166014" y="21590"/>
                </a:lnTo>
                <a:lnTo>
                  <a:pt x="171869" y="24130"/>
                </a:lnTo>
                <a:lnTo>
                  <a:pt x="177444" y="26670"/>
                </a:lnTo>
                <a:lnTo>
                  <a:pt x="183349" y="30480"/>
                </a:lnTo>
                <a:lnTo>
                  <a:pt x="195935" y="33020"/>
                </a:lnTo>
                <a:lnTo>
                  <a:pt x="208534" y="30480"/>
                </a:lnTo>
                <a:lnTo>
                  <a:pt x="214426" y="26670"/>
                </a:lnTo>
                <a:lnTo>
                  <a:pt x="220014" y="24130"/>
                </a:lnTo>
                <a:lnTo>
                  <a:pt x="232105" y="17780"/>
                </a:lnTo>
                <a:lnTo>
                  <a:pt x="235407" y="17780"/>
                </a:lnTo>
                <a:lnTo>
                  <a:pt x="239052" y="19050"/>
                </a:lnTo>
                <a:lnTo>
                  <a:pt x="257225" y="44450"/>
                </a:lnTo>
                <a:lnTo>
                  <a:pt x="270471" y="50800"/>
                </a:lnTo>
                <a:lnTo>
                  <a:pt x="301917" y="50800"/>
                </a:lnTo>
                <a:lnTo>
                  <a:pt x="304977" y="52070"/>
                </a:lnTo>
                <a:lnTo>
                  <a:pt x="309308" y="54610"/>
                </a:lnTo>
                <a:lnTo>
                  <a:pt x="314667" y="86360"/>
                </a:lnTo>
                <a:lnTo>
                  <a:pt x="325234" y="99060"/>
                </a:lnTo>
                <a:lnTo>
                  <a:pt x="354101" y="110490"/>
                </a:lnTo>
                <a:lnTo>
                  <a:pt x="357225" y="118110"/>
                </a:lnTo>
                <a:lnTo>
                  <a:pt x="353453" y="130810"/>
                </a:lnTo>
                <a:lnTo>
                  <a:pt x="351751" y="137160"/>
                </a:lnTo>
                <a:lnTo>
                  <a:pt x="350431" y="143510"/>
                </a:lnTo>
                <a:lnTo>
                  <a:pt x="349923" y="149860"/>
                </a:lnTo>
                <a:lnTo>
                  <a:pt x="350608" y="156210"/>
                </a:lnTo>
                <a:lnTo>
                  <a:pt x="352450" y="163830"/>
                </a:lnTo>
                <a:lnTo>
                  <a:pt x="373214" y="187960"/>
                </a:lnTo>
                <a:lnTo>
                  <a:pt x="373214" y="158902"/>
                </a:lnTo>
                <a:lnTo>
                  <a:pt x="369582" y="154940"/>
                </a:lnTo>
                <a:lnTo>
                  <a:pt x="367957" y="148590"/>
                </a:lnTo>
                <a:lnTo>
                  <a:pt x="371411" y="135890"/>
                </a:lnTo>
                <a:lnTo>
                  <a:pt x="373354" y="128270"/>
                </a:lnTo>
                <a:lnTo>
                  <a:pt x="374688" y="120650"/>
                </a:lnTo>
                <a:lnTo>
                  <a:pt x="374650" y="113030"/>
                </a:lnTo>
                <a:lnTo>
                  <a:pt x="348335" y="88900"/>
                </a:lnTo>
                <a:lnTo>
                  <a:pt x="336842" y="83820"/>
                </a:lnTo>
                <a:lnTo>
                  <a:pt x="332232" y="77470"/>
                </a:lnTo>
                <a:lnTo>
                  <a:pt x="330085" y="66040"/>
                </a:lnTo>
                <a:lnTo>
                  <a:pt x="328676" y="58420"/>
                </a:lnTo>
                <a:lnTo>
                  <a:pt x="326605" y="50800"/>
                </a:lnTo>
                <a:lnTo>
                  <a:pt x="323278" y="44450"/>
                </a:lnTo>
                <a:lnTo>
                  <a:pt x="318122" y="38100"/>
                </a:lnTo>
                <a:lnTo>
                  <a:pt x="311619" y="33020"/>
                </a:lnTo>
                <a:lnTo>
                  <a:pt x="303479" y="31750"/>
                </a:lnTo>
                <a:lnTo>
                  <a:pt x="291617" y="31750"/>
                </a:lnTo>
                <a:lnTo>
                  <a:pt x="282181" y="33020"/>
                </a:lnTo>
                <a:lnTo>
                  <a:pt x="275640" y="33020"/>
                </a:lnTo>
                <a:lnTo>
                  <a:pt x="269633" y="30480"/>
                </a:lnTo>
                <a:lnTo>
                  <a:pt x="262458" y="20320"/>
                </a:lnTo>
                <a:lnTo>
                  <a:pt x="260642" y="17780"/>
                </a:lnTo>
                <a:lnTo>
                  <a:pt x="257924" y="13970"/>
                </a:lnTo>
                <a:lnTo>
                  <a:pt x="252793" y="7620"/>
                </a:lnTo>
                <a:lnTo>
                  <a:pt x="246761" y="3810"/>
                </a:lnTo>
                <a:lnTo>
                  <a:pt x="239534" y="0"/>
                </a:lnTo>
                <a:lnTo>
                  <a:pt x="226085" y="0"/>
                </a:lnTo>
                <a:lnTo>
                  <a:pt x="199859" y="13970"/>
                </a:lnTo>
                <a:lnTo>
                  <a:pt x="192024" y="13970"/>
                </a:lnTo>
                <a:lnTo>
                  <a:pt x="165811" y="0"/>
                </a:lnTo>
                <a:lnTo>
                  <a:pt x="152349" y="0"/>
                </a:lnTo>
                <a:lnTo>
                  <a:pt x="122250" y="30480"/>
                </a:lnTo>
                <a:lnTo>
                  <a:pt x="119011" y="31750"/>
                </a:lnTo>
                <a:lnTo>
                  <a:pt x="116230" y="33020"/>
                </a:lnTo>
                <a:lnTo>
                  <a:pt x="109715" y="33020"/>
                </a:lnTo>
                <a:lnTo>
                  <a:pt x="97459" y="31750"/>
                </a:lnTo>
                <a:lnTo>
                  <a:pt x="88404" y="31750"/>
                </a:lnTo>
                <a:lnTo>
                  <a:pt x="61798" y="66040"/>
                </a:lnTo>
                <a:lnTo>
                  <a:pt x="59651" y="77470"/>
                </a:lnTo>
                <a:lnTo>
                  <a:pt x="55041" y="83820"/>
                </a:lnTo>
                <a:lnTo>
                  <a:pt x="43548" y="88900"/>
                </a:lnTo>
                <a:lnTo>
                  <a:pt x="36576" y="91440"/>
                </a:lnTo>
                <a:lnTo>
                  <a:pt x="29781" y="95250"/>
                </a:lnTo>
                <a:lnTo>
                  <a:pt x="23837" y="100330"/>
                </a:lnTo>
                <a:lnTo>
                  <a:pt x="19367" y="106680"/>
                </a:lnTo>
                <a:lnTo>
                  <a:pt x="17208" y="113030"/>
                </a:lnTo>
                <a:lnTo>
                  <a:pt x="17183" y="120650"/>
                </a:lnTo>
                <a:lnTo>
                  <a:pt x="18516" y="128270"/>
                </a:lnTo>
                <a:lnTo>
                  <a:pt x="20472" y="135890"/>
                </a:lnTo>
                <a:lnTo>
                  <a:pt x="23926" y="148590"/>
                </a:lnTo>
                <a:lnTo>
                  <a:pt x="22288" y="154940"/>
                </a:lnTo>
                <a:lnTo>
                  <a:pt x="0" y="191770"/>
                </a:lnTo>
                <a:lnTo>
                  <a:pt x="1270" y="199390"/>
                </a:lnTo>
                <a:lnTo>
                  <a:pt x="4584" y="205740"/>
                </a:lnTo>
                <a:lnTo>
                  <a:pt x="9131" y="212090"/>
                </a:lnTo>
                <a:lnTo>
                  <a:pt x="14147" y="218440"/>
                </a:lnTo>
                <a:lnTo>
                  <a:pt x="22288" y="227330"/>
                </a:lnTo>
                <a:lnTo>
                  <a:pt x="23926" y="234950"/>
                </a:lnTo>
                <a:lnTo>
                  <a:pt x="20472" y="246380"/>
                </a:lnTo>
                <a:lnTo>
                  <a:pt x="18516" y="254000"/>
                </a:lnTo>
                <a:lnTo>
                  <a:pt x="17183" y="261620"/>
                </a:lnTo>
                <a:lnTo>
                  <a:pt x="17208" y="269240"/>
                </a:lnTo>
                <a:lnTo>
                  <a:pt x="55041" y="298450"/>
                </a:lnTo>
                <a:lnTo>
                  <a:pt x="59651" y="304800"/>
                </a:lnTo>
                <a:lnTo>
                  <a:pt x="73748" y="344170"/>
                </a:lnTo>
                <a:lnTo>
                  <a:pt x="88392" y="350520"/>
                </a:lnTo>
                <a:lnTo>
                  <a:pt x="97459" y="350520"/>
                </a:lnTo>
                <a:lnTo>
                  <a:pt x="109664" y="349250"/>
                </a:lnTo>
                <a:lnTo>
                  <a:pt x="116205" y="349250"/>
                </a:lnTo>
                <a:lnTo>
                  <a:pt x="122250" y="353060"/>
                </a:lnTo>
                <a:lnTo>
                  <a:pt x="129425" y="363220"/>
                </a:lnTo>
                <a:lnTo>
                  <a:pt x="133959" y="368300"/>
                </a:lnTo>
                <a:lnTo>
                  <a:pt x="139077" y="374650"/>
                </a:lnTo>
                <a:lnTo>
                  <a:pt x="145110" y="379730"/>
                </a:lnTo>
                <a:lnTo>
                  <a:pt x="152336" y="382270"/>
                </a:lnTo>
                <a:lnTo>
                  <a:pt x="165798" y="382270"/>
                </a:lnTo>
                <a:lnTo>
                  <a:pt x="192024" y="368300"/>
                </a:lnTo>
                <a:lnTo>
                  <a:pt x="199859" y="368300"/>
                </a:lnTo>
                <a:lnTo>
                  <a:pt x="226072" y="382270"/>
                </a:lnTo>
                <a:lnTo>
                  <a:pt x="239534" y="382270"/>
                </a:lnTo>
                <a:lnTo>
                  <a:pt x="246761" y="379730"/>
                </a:lnTo>
                <a:lnTo>
                  <a:pt x="252780" y="374650"/>
                </a:lnTo>
                <a:lnTo>
                  <a:pt x="257911" y="368300"/>
                </a:lnTo>
                <a:lnTo>
                  <a:pt x="261315" y="364490"/>
                </a:lnTo>
                <a:lnTo>
                  <a:pt x="262445" y="363220"/>
                </a:lnTo>
                <a:lnTo>
                  <a:pt x="269633" y="353060"/>
                </a:lnTo>
                <a:lnTo>
                  <a:pt x="275653" y="349250"/>
                </a:lnTo>
                <a:lnTo>
                  <a:pt x="282168" y="349250"/>
                </a:lnTo>
                <a:lnTo>
                  <a:pt x="294424" y="350520"/>
                </a:lnTo>
                <a:lnTo>
                  <a:pt x="303491" y="350520"/>
                </a:lnTo>
                <a:lnTo>
                  <a:pt x="330085" y="317500"/>
                </a:lnTo>
                <a:lnTo>
                  <a:pt x="332232" y="304800"/>
                </a:lnTo>
                <a:lnTo>
                  <a:pt x="336842" y="298450"/>
                </a:lnTo>
                <a:lnTo>
                  <a:pt x="372491" y="276860"/>
                </a:lnTo>
                <a:lnTo>
                  <a:pt x="374675" y="261620"/>
                </a:lnTo>
                <a:lnTo>
                  <a:pt x="373341" y="254000"/>
                </a:lnTo>
                <a:lnTo>
                  <a:pt x="371398" y="246380"/>
                </a:lnTo>
                <a:lnTo>
                  <a:pt x="367957" y="234950"/>
                </a:lnTo>
                <a:lnTo>
                  <a:pt x="369582" y="227330"/>
                </a:lnTo>
                <a:lnTo>
                  <a:pt x="377736" y="218440"/>
                </a:lnTo>
                <a:lnTo>
                  <a:pt x="382739" y="212090"/>
                </a:lnTo>
                <a:lnTo>
                  <a:pt x="387286" y="205740"/>
                </a:lnTo>
                <a:lnTo>
                  <a:pt x="390588" y="199390"/>
                </a:lnTo>
                <a:lnTo>
                  <a:pt x="391871" y="191770"/>
                </a:lnTo>
                <a:close/>
              </a:path>
            </a:pathLst>
          </a:custGeom>
          <a:solidFill>
            <a:srgbClr val="00AAA6"/>
          </a:solidFill>
        </p:spPr>
        <p:txBody>
          <a:bodyPr wrap="square" lIns="0" tIns="0" rIns="0" bIns="0" rtlCol="0"/>
          <a:lstStyle/>
          <a:p>
            <a:endParaRPr dirty="0"/>
          </a:p>
        </p:txBody>
      </p:sp>
      <p:pic>
        <p:nvPicPr>
          <p:cNvPr id="79" name="bg object 79"/>
          <p:cNvPicPr/>
          <p:nvPr/>
        </p:nvPicPr>
        <p:blipFill>
          <a:blip r:embed="rId19" cstate="print"/>
          <a:stretch>
            <a:fillRect/>
          </a:stretch>
        </p:blipFill>
        <p:spPr>
          <a:xfrm>
            <a:off x="2849110" y="3097458"/>
            <a:ext cx="242595" cy="242582"/>
          </a:xfrm>
          <a:prstGeom prst="rect">
            <a:avLst/>
          </a:prstGeom>
        </p:spPr>
      </p:pic>
      <p:sp>
        <p:nvSpPr>
          <p:cNvPr id="80" name="bg object 80"/>
          <p:cNvSpPr/>
          <p:nvPr/>
        </p:nvSpPr>
        <p:spPr>
          <a:xfrm>
            <a:off x="649960" y="3250552"/>
            <a:ext cx="614680" cy="613410"/>
          </a:xfrm>
          <a:custGeom>
            <a:avLst/>
            <a:gdLst/>
            <a:ahLst/>
            <a:cxnLst/>
            <a:rect l="l" t="t" r="r" b="b"/>
            <a:pathLst>
              <a:path w="614680" h="613410">
                <a:moveTo>
                  <a:pt x="317588" y="206463"/>
                </a:moveTo>
                <a:lnTo>
                  <a:pt x="279679" y="206463"/>
                </a:lnTo>
                <a:lnTo>
                  <a:pt x="279679" y="244411"/>
                </a:lnTo>
                <a:lnTo>
                  <a:pt x="317588" y="244411"/>
                </a:lnTo>
                <a:lnTo>
                  <a:pt x="317588" y="206463"/>
                </a:lnTo>
                <a:close/>
              </a:path>
              <a:path w="614680" h="613410">
                <a:moveTo>
                  <a:pt x="329145" y="354990"/>
                </a:moveTo>
                <a:lnTo>
                  <a:pt x="291223" y="354990"/>
                </a:lnTo>
                <a:lnTo>
                  <a:pt x="291223" y="392925"/>
                </a:lnTo>
                <a:lnTo>
                  <a:pt x="329145" y="392925"/>
                </a:lnTo>
                <a:lnTo>
                  <a:pt x="329145" y="354990"/>
                </a:lnTo>
                <a:close/>
              </a:path>
              <a:path w="614680" h="613410">
                <a:moveTo>
                  <a:pt x="374637" y="88925"/>
                </a:moveTo>
                <a:lnTo>
                  <a:pt x="374002" y="88925"/>
                </a:lnTo>
                <a:lnTo>
                  <a:pt x="374637" y="88925"/>
                </a:lnTo>
                <a:close/>
              </a:path>
              <a:path w="614680" h="613410">
                <a:moveTo>
                  <a:pt x="461772" y="354990"/>
                </a:moveTo>
                <a:lnTo>
                  <a:pt x="423837" y="354990"/>
                </a:lnTo>
                <a:lnTo>
                  <a:pt x="423837" y="392925"/>
                </a:lnTo>
                <a:lnTo>
                  <a:pt x="461772" y="392925"/>
                </a:lnTo>
                <a:lnTo>
                  <a:pt x="461772" y="354990"/>
                </a:lnTo>
                <a:close/>
              </a:path>
              <a:path w="614680" h="613410">
                <a:moveTo>
                  <a:pt x="473329" y="206463"/>
                </a:moveTo>
                <a:lnTo>
                  <a:pt x="435394" y="206463"/>
                </a:lnTo>
                <a:lnTo>
                  <a:pt x="435394" y="244411"/>
                </a:lnTo>
                <a:lnTo>
                  <a:pt x="473329" y="244411"/>
                </a:lnTo>
                <a:lnTo>
                  <a:pt x="473329" y="206463"/>
                </a:lnTo>
                <a:close/>
              </a:path>
              <a:path w="614680" h="613410">
                <a:moveTo>
                  <a:pt x="542391" y="195351"/>
                </a:moveTo>
                <a:lnTo>
                  <a:pt x="541032" y="146443"/>
                </a:lnTo>
                <a:lnTo>
                  <a:pt x="527570" y="137490"/>
                </a:lnTo>
                <a:lnTo>
                  <a:pt x="527570" y="173380"/>
                </a:lnTo>
                <a:lnTo>
                  <a:pt x="527354" y="207035"/>
                </a:lnTo>
                <a:lnTo>
                  <a:pt x="524294" y="250253"/>
                </a:lnTo>
                <a:lnTo>
                  <a:pt x="516686" y="299504"/>
                </a:lnTo>
                <a:lnTo>
                  <a:pt x="513397" y="299504"/>
                </a:lnTo>
                <a:lnTo>
                  <a:pt x="513397" y="314312"/>
                </a:lnTo>
                <a:lnTo>
                  <a:pt x="497801" y="365201"/>
                </a:lnTo>
                <a:lnTo>
                  <a:pt x="474103" y="414274"/>
                </a:lnTo>
                <a:lnTo>
                  <a:pt x="440690" y="458279"/>
                </a:lnTo>
                <a:lnTo>
                  <a:pt x="395935" y="493928"/>
                </a:lnTo>
                <a:lnTo>
                  <a:pt x="380873" y="502132"/>
                </a:lnTo>
                <a:lnTo>
                  <a:pt x="380873" y="314312"/>
                </a:lnTo>
                <a:lnTo>
                  <a:pt x="513397" y="314312"/>
                </a:lnTo>
                <a:lnTo>
                  <a:pt x="513397" y="299504"/>
                </a:lnTo>
                <a:lnTo>
                  <a:pt x="380873" y="299504"/>
                </a:lnTo>
                <a:lnTo>
                  <a:pt x="380873" y="106286"/>
                </a:lnTo>
                <a:lnTo>
                  <a:pt x="526669" y="152742"/>
                </a:lnTo>
                <a:lnTo>
                  <a:pt x="527570" y="173380"/>
                </a:lnTo>
                <a:lnTo>
                  <a:pt x="527570" y="137490"/>
                </a:lnTo>
                <a:lnTo>
                  <a:pt x="429653" y="106286"/>
                </a:lnTo>
                <a:lnTo>
                  <a:pt x="375729" y="89103"/>
                </a:lnTo>
                <a:lnTo>
                  <a:pt x="375526" y="89039"/>
                </a:lnTo>
                <a:lnTo>
                  <a:pt x="375335" y="89103"/>
                </a:lnTo>
                <a:lnTo>
                  <a:pt x="374688" y="88938"/>
                </a:lnTo>
                <a:lnTo>
                  <a:pt x="373672" y="88938"/>
                </a:lnTo>
                <a:lnTo>
                  <a:pt x="373430" y="88938"/>
                </a:lnTo>
                <a:lnTo>
                  <a:pt x="372275" y="88938"/>
                </a:lnTo>
                <a:lnTo>
                  <a:pt x="371589" y="89103"/>
                </a:lnTo>
                <a:lnTo>
                  <a:pt x="371398" y="89039"/>
                </a:lnTo>
                <a:lnTo>
                  <a:pt x="366052" y="90754"/>
                </a:lnTo>
                <a:lnTo>
                  <a:pt x="366052" y="106286"/>
                </a:lnTo>
                <a:lnTo>
                  <a:pt x="366052" y="299504"/>
                </a:lnTo>
                <a:lnTo>
                  <a:pt x="366052" y="314312"/>
                </a:lnTo>
                <a:lnTo>
                  <a:pt x="366052" y="502132"/>
                </a:lnTo>
                <a:lnTo>
                  <a:pt x="361213" y="499745"/>
                </a:lnTo>
                <a:lnTo>
                  <a:pt x="306197" y="458266"/>
                </a:lnTo>
                <a:lnTo>
                  <a:pt x="272783" y="414261"/>
                </a:lnTo>
                <a:lnTo>
                  <a:pt x="249085" y="365188"/>
                </a:lnTo>
                <a:lnTo>
                  <a:pt x="233502" y="314312"/>
                </a:lnTo>
                <a:lnTo>
                  <a:pt x="366052" y="314312"/>
                </a:lnTo>
                <a:lnTo>
                  <a:pt x="366052" y="299504"/>
                </a:lnTo>
                <a:lnTo>
                  <a:pt x="230200" y="299504"/>
                </a:lnTo>
                <a:lnTo>
                  <a:pt x="222592" y="250253"/>
                </a:lnTo>
                <a:lnTo>
                  <a:pt x="219544" y="207035"/>
                </a:lnTo>
                <a:lnTo>
                  <a:pt x="219329" y="173380"/>
                </a:lnTo>
                <a:lnTo>
                  <a:pt x="220230" y="152742"/>
                </a:lnTo>
                <a:lnTo>
                  <a:pt x="366052" y="106286"/>
                </a:lnTo>
                <a:lnTo>
                  <a:pt x="366052" y="90754"/>
                </a:lnTo>
                <a:lnTo>
                  <a:pt x="208191" y="141033"/>
                </a:lnTo>
                <a:lnTo>
                  <a:pt x="204508" y="195351"/>
                </a:lnTo>
                <a:lnTo>
                  <a:pt x="207391" y="245935"/>
                </a:lnTo>
                <a:lnTo>
                  <a:pt x="216598" y="306019"/>
                </a:lnTo>
                <a:lnTo>
                  <a:pt x="216395" y="307657"/>
                </a:lnTo>
                <a:lnTo>
                  <a:pt x="228117" y="351409"/>
                </a:lnTo>
                <a:lnTo>
                  <a:pt x="243255" y="390309"/>
                </a:lnTo>
                <a:lnTo>
                  <a:pt x="261886" y="425056"/>
                </a:lnTo>
                <a:lnTo>
                  <a:pt x="284276" y="455968"/>
                </a:lnTo>
                <a:lnTo>
                  <a:pt x="285051" y="456819"/>
                </a:lnTo>
                <a:lnTo>
                  <a:pt x="288150" y="460489"/>
                </a:lnTo>
                <a:lnTo>
                  <a:pt x="291312" y="464070"/>
                </a:lnTo>
                <a:lnTo>
                  <a:pt x="294601" y="467499"/>
                </a:lnTo>
                <a:lnTo>
                  <a:pt x="296418" y="469430"/>
                </a:lnTo>
                <a:lnTo>
                  <a:pt x="298411" y="471297"/>
                </a:lnTo>
                <a:lnTo>
                  <a:pt x="304228" y="477062"/>
                </a:lnTo>
                <a:lnTo>
                  <a:pt x="308470" y="480936"/>
                </a:lnTo>
                <a:lnTo>
                  <a:pt x="342861" y="506260"/>
                </a:lnTo>
                <a:lnTo>
                  <a:pt x="350748" y="510717"/>
                </a:lnTo>
                <a:lnTo>
                  <a:pt x="352679" y="511860"/>
                </a:lnTo>
                <a:lnTo>
                  <a:pt x="359854" y="515607"/>
                </a:lnTo>
                <a:lnTo>
                  <a:pt x="365150" y="518172"/>
                </a:lnTo>
                <a:lnTo>
                  <a:pt x="370649" y="520534"/>
                </a:lnTo>
                <a:lnTo>
                  <a:pt x="371703" y="520877"/>
                </a:lnTo>
                <a:lnTo>
                  <a:pt x="372567" y="521093"/>
                </a:lnTo>
                <a:lnTo>
                  <a:pt x="374345" y="521093"/>
                </a:lnTo>
                <a:lnTo>
                  <a:pt x="375221" y="520877"/>
                </a:lnTo>
                <a:lnTo>
                  <a:pt x="376174" y="520522"/>
                </a:lnTo>
                <a:lnTo>
                  <a:pt x="376301" y="520522"/>
                </a:lnTo>
                <a:lnTo>
                  <a:pt x="381876" y="518134"/>
                </a:lnTo>
                <a:lnTo>
                  <a:pt x="387083" y="515594"/>
                </a:lnTo>
                <a:lnTo>
                  <a:pt x="394246" y="511860"/>
                </a:lnTo>
                <a:lnTo>
                  <a:pt x="396163" y="510717"/>
                </a:lnTo>
                <a:lnTo>
                  <a:pt x="404114" y="506247"/>
                </a:lnTo>
                <a:lnTo>
                  <a:pt x="438454" y="480936"/>
                </a:lnTo>
                <a:lnTo>
                  <a:pt x="448602" y="471195"/>
                </a:lnTo>
                <a:lnTo>
                  <a:pt x="450507" y="469404"/>
                </a:lnTo>
                <a:lnTo>
                  <a:pt x="455434" y="464235"/>
                </a:lnTo>
                <a:lnTo>
                  <a:pt x="458393" y="460857"/>
                </a:lnTo>
                <a:lnTo>
                  <a:pt x="461886" y="456755"/>
                </a:lnTo>
                <a:lnTo>
                  <a:pt x="462495" y="456133"/>
                </a:lnTo>
                <a:lnTo>
                  <a:pt x="485051" y="424992"/>
                </a:lnTo>
                <a:lnTo>
                  <a:pt x="503656" y="390258"/>
                </a:lnTo>
                <a:lnTo>
                  <a:pt x="518782" y="351383"/>
                </a:lnTo>
                <a:lnTo>
                  <a:pt x="528739" y="314312"/>
                </a:lnTo>
                <a:lnTo>
                  <a:pt x="530313" y="308483"/>
                </a:lnTo>
                <a:lnTo>
                  <a:pt x="530491" y="307657"/>
                </a:lnTo>
                <a:lnTo>
                  <a:pt x="530301" y="306019"/>
                </a:lnTo>
                <a:lnTo>
                  <a:pt x="531304" y="299504"/>
                </a:lnTo>
                <a:lnTo>
                  <a:pt x="539508" y="245935"/>
                </a:lnTo>
                <a:lnTo>
                  <a:pt x="542391" y="195351"/>
                </a:lnTo>
                <a:close/>
              </a:path>
              <a:path w="614680" h="613410">
                <a:moveTo>
                  <a:pt x="614527" y="137236"/>
                </a:moveTo>
                <a:lnTo>
                  <a:pt x="612914" y="92925"/>
                </a:lnTo>
                <a:lnTo>
                  <a:pt x="599643" y="79082"/>
                </a:lnTo>
                <a:lnTo>
                  <a:pt x="599643" y="142811"/>
                </a:lnTo>
                <a:lnTo>
                  <a:pt x="598995" y="172999"/>
                </a:lnTo>
                <a:lnTo>
                  <a:pt x="596417" y="212559"/>
                </a:lnTo>
                <a:lnTo>
                  <a:pt x="591299" y="256540"/>
                </a:lnTo>
                <a:lnTo>
                  <a:pt x="582904" y="303542"/>
                </a:lnTo>
                <a:lnTo>
                  <a:pt x="570547" y="352145"/>
                </a:lnTo>
                <a:lnTo>
                  <a:pt x="553516" y="400900"/>
                </a:lnTo>
                <a:lnTo>
                  <a:pt x="531101" y="448411"/>
                </a:lnTo>
                <a:lnTo>
                  <a:pt x="502602" y="493255"/>
                </a:lnTo>
                <a:lnTo>
                  <a:pt x="467296" y="533996"/>
                </a:lnTo>
                <a:lnTo>
                  <a:pt x="424497" y="569226"/>
                </a:lnTo>
                <a:lnTo>
                  <a:pt x="373494" y="597535"/>
                </a:lnTo>
                <a:lnTo>
                  <a:pt x="339013" y="578408"/>
                </a:lnTo>
                <a:lnTo>
                  <a:pt x="322719" y="569366"/>
                </a:lnTo>
                <a:lnTo>
                  <a:pt x="297167" y="548360"/>
                </a:lnTo>
                <a:lnTo>
                  <a:pt x="297167" y="568871"/>
                </a:lnTo>
                <a:lnTo>
                  <a:pt x="272757" y="579716"/>
                </a:lnTo>
                <a:lnTo>
                  <a:pt x="241604" y="587933"/>
                </a:lnTo>
                <a:lnTo>
                  <a:pt x="205384" y="593153"/>
                </a:lnTo>
                <a:lnTo>
                  <a:pt x="165811" y="594982"/>
                </a:lnTo>
                <a:lnTo>
                  <a:pt x="104673" y="590550"/>
                </a:lnTo>
                <a:lnTo>
                  <a:pt x="56934" y="579069"/>
                </a:lnTo>
                <a:lnTo>
                  <a:pt x="25882" y="563206"/>
                </a:lnTo>
                <a:lnTo>
                  <a:pt x="14808" y="545655"/>
                </a:lnTo>
                <a:lnTo>
                  <a:pt x="14808" y="496506"/>
                </a:lnTo>
                <a:lnTo>
                  <a:pt x="37604" y="511060"/>
                </a:lnTo>
                <a:lnTo>
                  <a:pt x="70535" y="522909"/>
                </a:lnTo>
                <a:lnTo>
                  <a:pt x="113360" y="530872"/>
                </a:lnTo>
                <a:lnTo>
                  <a:pt x="165811" y="533793"/>
                </a:lnTo>
                <a:lnTo>
                  <a:pt x="188328" y="533209"/>
                </a:lnTo>
                <a:lnTo>
                  <a:pt x="210185" y="531507"/>
                </a:lnTo>
                <a:lnTo>
                  <a:pt x="231165" y="528739"/>
                </a:lnTo>
                <a:lnTo>
                  <a:pt x="251028" y="524929"/>
                </a:lnTo>
                <a:lnTo>
                  <a:pt x="261632" y="536587"/>
                </a:lnTo>
                <a:lnTo>
                  <a:pt x="272846" y="547814"/>
                </a:lnTo>
                <a:lnTo>
                  <a:pt x="284683" y="558584"/>
                </a:lnTo>
                <a:lnTo>
                  <a:pt x="297167" y="568871"/>
                </a:lnTo>
                <a:lnTo>
                  <a:pt x="297167" y="548360"/>
                </a:lnTo>
                <a:lnTo>
                  <a:pt x="280085" y="534301"/>
                </a:lnTo>
                <a:lnTo>
                  <a:pt x="271932" y="524929"/>
                </a:lnTo>
                <a:lnTo>
                  <a:pt x="266776" y="518985"/>
                </a:lnTo>
                <a:lnTo>
                  <a:pt x="244868" y="493763"/>
                </a:lnTo>
                <a:lnTo>
                  <a:pt x="240360" y="486702"/>
                </a:lnTo>
                <a:lnTo>
                  <a:pt x="240360" y="512013"/>
                </a:lnTo>
                <a:lnTo>
                  <a:pt x="222808" y="514997"/>
                </a:lnTo>
                <a:lnTo>
                  <a:pt x="204431" y="517182"/>
                </a:lnTo>
                <a:lnTo>
                  <a:pt x="185381" y="518528"/>
                </a:lnTo>
                <a:lnTo>
                  <a:pt x="165811" y="518985"/>
                </a:lnTo>
                <a:lnTo>
                  <a:pt x="104673" y="514553"/>
                </a:lnTo>
                <a:lnTo>
                  <a:pt x="56934" y="503059"/>
                </a:lnTo>
                <a:lnTo>
                  <a:pt x="44107" y="496506"/>
                </a:lnTo>
                <a:lnTo>
                  <a:pt x="25882" y="487184"/>
                </a:lnTo>
                <a:lnTo>
                  <a:pt x="14808" y="469633"/>
                </a:lnTo>
                <a:lnTo>
                  <a:pt x="14808" y="420471"/>
                </a:lnTo>
                <a:lnTo>
                  <a:pt x="37604" y="435038"/>
                </a:lnTo>
                <a:lnTo>
                  <a:pt x="70535" y="446887"/>
                </a:lnTo>
                <a:lnTo>
                  <a:pt x="113360" y="454850"/>
                </a:lnTo>
                <a:lnTo>
                  <a:pt x="165811" y="457771"/>
                </a:lnTo>
                <a:lnTo>
                  <a:pt x="175336" y="457657"/>
                </a:lnTo>
                <a:lnTo>
                  <a:pt x="184785" y="457327"/>
                </a:lnTo>
                <a:lnTo>
                  <a:pt x="194144" y="456806"/>
                </a:lnTo>
                <a:lnTo>
                  <a:pt x="203415" y="456107"/>
                </a:lnTo>
                <a:lnTo>
                  <a:pt x="211709" y="470560"/>
                </a:lnTo>
                <a:lnTo>
                  <a:pt x="220624" y="484720"/>
                </a:lnTo>
                <a:lnTo>
                  <a:pt x="230174" y="498551"/>
                </a:lnTo>
                <a:lnTo>
                  <a:pt x="240360" y="512013"/>
                </a:lnTo>
                <a:lnTo>
                  <a:pt x="240360" y="486702"/>
                </a:lnTo>
                <a:lnTo>
                  <a:pt x="220853" y="456107"/>
                </a:lnTo>
                <a:lnTo>
                  <a:pt x="216408" y="449148"/>
                </a:lnTo>
                <a:lnTo>
                  <a:pt x="213474" y="442963"/>
                </a:lnTo>
                <a:lnTo>
                  <a:pt x="195961" y="406057"/>
                </a:lnTo>
                <a:lnTo>
                  <a:pt x="195961" y="441794"/>
                </a:lnTo>
                <a:lnTo>
                  <a:pt x="188506" y="442264"/>
                </a:lnTo>
                <a:lnTo>
                  <a:pt x="181000" y="442633"/>
                </a:lnTo>
                <a:lnTo>
                  <a:pt x="173431" y="442874"/>
                </a:lnTo>
                <a:lnTo>
                  <a:pt x="165811" y="442963"/>
                </a:lnTo>
                <a:lnTo>
                  <a:pt x="104673" y="438531"/>
                </a:lnTo>
                <a:lnTo>
                  <a:pt x="56934" y="427037"/>
                </a:lnTo>
                <a:lnTo>
                  <a:pt x="44094" y="420471"/>
                </a:lnTo>
                <a:lnTo>
                  <a:pt x="25882" y="411162"/>
                </a:lnTo>
                <a:lnTo>
                  <a:pt x="14808" y="393598"/>
                </a:lnTo>
                <a:lnTo>
                  <a:pt x="14808" y="344462"/>
                </a:lnTo>
                <a:lnTo>
                  <a:pt x="37604" y="359016"/>
                </a:lnTo>
                <a:lnTo>
                  <a:pt x="70535" y="370865"/>
                </a:lnTo>
                <a:lnTo>
                  <a:pt x="113360" y="378828"/>
                </a:lnTo>
                <a:lnTo>
                  <a:pt x="165811" y="381736"/>
                </a:lnTo>
                <a:lnTo>
                  <a:pt x="167424" y="381736"/>
                </a:lnTo>
                <a:lnTo>
                  <a:pt x="170599" y="381698"/>
                </a:lnTo>
                <a:lnTo>
                  <a:pt x="176161" y="396887"/>
                </a:lnTo>
                <a:lnTo>
                  <a:pt x="182232" y="411988"/>
                </a:lnTo>
                <a:lnTo>
                  <a:pt x="188861" y="427037"/>
                </a:lnTo>
                <a:lnTo>
                  <a:pt x="195961" y="441794"/>
                </a:lnTo>
                <a:lnTo>
                  <a:pt x="195961" y="406057"/>
                </a:lnTo>
                <a:lnTo>
                  <a:pt x="193979" y="401878"/>
                </a:lnTo>
                <a:lnTo>
                  <a:pt x="186867" y="381698"/>
                </a:lnTo>
                <a:lnTo>
                  <a:pt x="181660" y="366928"/>
                </a:lnTo>
                <a:lnTo>
                  <a:pt x="176885" y="353364"/>
                </a:lnTo>
                <a:lnTo>
                  <a:pt x="165709" y="309905"/>
                </a:lnTo>
                <a:lnTo>
                  <a:pt x="165709" y="366928"/>
                </a:lnTo>
                <a:lnTo>
                  <a:pt x="104609" y="362483"/>
                </a:lnTo>
                <a:lnTo>
                  <a:pt x="56896" y="351002"/>
                </a:lnTo>
                <a:lnTo>
                  <a:pt x="44119" y="344462"/>
                </a:lnTo>
                <a:lnTo>
                  <a:pt x="25869" y="335140"/>
                </a:lnTo>
                <a:lnTo>
                  <a:pt x="14808" y="317588"/>
                </a:lnTo>
                <a:lnTo>
                  <a:pt x="14808" y="269214"/>
                </a:lnTo>
                <a:lnTo>
                  <a:pt x="38823" y="283718"/>
                </a:lnTo>
                <a:lnTo>
                  <a:pt x="71056" y="294678"/>
                </a:lnTo>
                <a:lnTo>
                  <a:pt x="108813" y="301942"/>
                </a:lnTo>
                <a:lnTo>
                  <a:pt x="149440" y="305409"/>
                </a:lnTo>
                <a:lnTo>
                  <a:pt x="152869" y="320636"/>
                </a:lnTo>
                <a:lnTo>
                  <a:pt x="156768" y="336207"/>
                </a:lnTo>
                <a:lnTo>
                  <a:pt x="160985" y="351447"/>
                </a:lnTo>
                <a:lnTo>
                  <a:pt x="165709" y="366928"/>
                </a:lnTo>
                <a:lnTo>
                  <a:pt x="165709" y="309905"/>
                </a:lnTo>
                <a:lnTo>
                  <a:pt x="164452" y="305015"/>
                </a:lnTo>
                <a:lnTo>
                  <a:pt x="161798" y="290410"/>
                </a:lnTo>
                <a:lnTo>
                  <a:pt x="155956" y="258254"/>
                </a:lnTo>
                <a:lnTo>
                  <a:pt x="150710" y="214490"/>
                </a:lnTo>
                <a:lnTo>
                  <a:pt x="149275" y="193446"/>
                </a:lnTo>
                <a:lnTo>
                  <a:pt x="148018" y="175133"/>
                </a:lnTo>
                <a:lnTo>
                  <a:pt x="147218" y="142811"/>
                </a:lnTo>
                <a:lnTo>
                  <a:pt x="147243" y="137236"/>
                </a:lnTo>
                <a:lnTo>
                  <a:pt x="147523" y="115303"/>
                </a:lnTo>
                <a:lnTo>
                  <a:pt x="147815" y="106260"/>
                </a:lnTo>
                <a:lnTo>
                  <a:pt x="148094" y="94043"/>
                </a:lnTo>
                <a:lnTo>
                  <a:pt x="373443" y="15392"/>
                </a:lnTo>
                <a:lnTo>
                  <a:pt x="598170" y="94272"/>
                </a:lnTo>
                <a:lnTo>
                  <a:pt x="599643" y="142811"/>
                </a:lnTo>
                <a:lnTo>
                  <a:pt x="599643" y="79082"/>
                </a:lnTo>
                <a:lnTo>
                  <a:pt x="418172" y="15392"/>
                </a:lnTo>
                <a:lnTo>
                  <a:pt x="374319" y="0"/>
                </a:lnTo>
                <a:lnTo>
                  <a:pt x="372592" y="0"/>
                </a:lnTo>
                <a:lnTo>
                  <a:pt x="146443" y="78955"/>
                </a:lnTo>
                <a:lnTo>
                  <a:pt x="146443" y="290410"/>
                </a:lnTo>
                <a:lnTo>
                  <a:pt x="92506" y="284302"/>
                </a:lnTo>
                <a:lnTo>
                  <a:pt x="50965" y="272669"/>
                </a:lnTo>
                <a:lnTo>
                  <a:pt x="44792" y="269214"/>
                </a:lnTo>
                <a:lnTo>
                  <a:pt x="24257" y="257708"/>
                </a:lnTo>
                <a:lnTo>
                  <a:pt x="14808" y="241566"/>
                </a:lnTo>
                <a:lnTo>
                  <a:pt x="23075" y="226682"/>
                </a:lnTo>
                <a:lnTo>
                  <a:pt x="46812" y="212318"/>
                </a:lnTo>
                <a:lnTo>
                  <a:pt x="84404" y="200558"/>
                </a:lnTo>
                <a:lnTo>
                  <a:pt x="134251" y="193446"/>
                </a:lnTo>
                <a:lnTo>
                  <a:pt x="136017" y="215912"/>
                </a:lnTo>
                <a:lnTo>
                  <a:pt x="138569" y="239712"/>
                </a:lnTo>
                <a:lnTo>
                  <a:pt x="141998" y="264617"/>
                </a:lnTo>
                <a:lnTo>
                  <a:pt x="146443" y="290410"/>
                </a:lnTo>
                <a:lnTo>
                  <a:pt x="146443" y="78955"/>
                </a:lnTo>
                <a:lnTo>
                  <a:pt x="135420" y="82791"/>
                </a:lnTo>
                <a:lnTo>
                  <a:pt x="133438" y="85521"/>
                </a:lnTo>
                <a:lnTo>
                  <a:pt x="133235" y="96024"/>
                </a:lnTo>
                <a:lnTo>
                  <a:pt x="132969" y="106260"/>
                </a:lnTo>
                <a:lnTo>
                  <a:pt x="132702" y="115303"/>
                </a:lnTo>
                <a:lnTo>
                  <a:pt x="132435" y="127736"/>
                </a:lnTo>
                <a:lnTo>
                  <a:pt x="132397" y="142811"/>
                </a:lnTo>
                <a:lnTo>
                  <a:pt x="132689" y="159829"/>
                </a:lnTo>
                <a:lnTo>
                  <a:pt x="133400" y="178600"/>
                </a:lnTo>
                <a:lnTo>
                  <a:pt x="84975" y="185318"/>
                </a:lnTo>
                <a:lnTo>
                  <a:pt x="42189" y="198120"/>
                </a:lnTo>
                <a:lnTo>
                  <a:pt x="11645" y="216903"/>
                </a:lnTo>
                <a:lnTo>
                  <a:pt x="0" y="241566"/>
                </a:lnTo>
                <a:lnTo>
                  <a:pt x="0" y="545655"/>
                </a:lnTo>
                <a:lnTo>
                  <a:pt x="10756" y="568794"/>
                </a:lnTo>
                <a:lnTo>
                  <a:pt x="42519" y="589381"/>
                </a:lnTo>
                <a:lnTo>
                  <a:pt x="94462" y="604139"/>
                </a:lnTo>
                <a:lnTo>
                  <a:pt x="165811" y="609790"/>
                </a:lnTo>
                <a:lnTo>
                  <a:pt x="209943" y="607618"/>
                </a:lnTo>
                <a:lnTo>
                  <a:pt x="249834" y="601383"/>
                </a:lnTo>
                <a:lnTo>
                  <a:pt x="271805" y="594982"/>
                </a:lnTo>
                <a:lnTo>
                  <a:pt x="283730" y="591502"/>
                </a:lnTo>
                <a:lnTo>
                  <a:pt x="309841" y="578408"/>
                </a:lnTo>
                <a:lnTo>
                  <a:pt x="323926" y="587857"/>
                </a:lnTo>
                <a:lnTo>
                  <a:pt x="370573" y="612419"/>
                </a:lnTo>
                <a:lnTo>
                  <a:pt x="372503" y="613016"/>
                </a:lnTo>
                <a:lnTo>
                  <a:pt x="374497" y="613016"/>
                </a:lnTo>
                <a:lnTo>
                  <a:pt x="426250" y="585876"/>
                </a:lnTo>
                <a:lnTo>
                  <a:pt x="468693" y="553097"/>
                </a:lnTo>
                <a:lnTo>
                  <a:pt x="504329" y="515239"/>
                </a:lnTo>
                <a:lnTo>
                  <a:pt x="533717" y="473468"/>
                </a:lnTo>
                <a:lnTo>
                  <a:pt x="557453" y="428929"/>
                </a:lnTo>
                <a:lnTo>
                  <a:pt x="576135" y="382790"/>
                </a:lnTo>
                <a:lnTo>
                  <a:pt x="590321" y="336207"/>
                </a:lnTo>
                <a:lnTo>
                  <a:pt x="600621" y="290347"/>
                </a:lnTo>
                <a:lnTo>
                  <a:pt x="607606" y="246354"/>
                </a:lnTo>
                <a:lnTo>
                  <a:pt x="611860" y="205397"/>
                </a:lnTo>
                <a:lnTo>
                  <a:pt x="613981" y="168643"/>
                </a:lnTo>
                <a:lnTo>
                  <a:pt x="614527" y="137236"/>
                </a:lnTo>
                <a:close/>
              </a:path>
            </a:pathLst>
          </a:custGeom>
          <a:solidFill>
            <a:srgbClr val="00AAA6"/>
          </a:solidFill>
        </p:spPr>
        <p:txBody>
          <a:bodyPr wrap="square" lIns="0" tIns="0" rIns="0" bIns="0" rtlCol="0"/>
          <a:lstStyle/>
          <a:p>
            <a:endParaRPr dirty="0"/>
          </a:p>
        </p:txBody>
      </p:sp>
      <p:sp>
        <p:nvSpPr>
          <p:cNvPr id="81" name="bg object 81"/>
          <p:cNvSpPr/>
          <p:nvPr/>
        </p:nvSpPr>
        <p:spPr>
          <a:xfrm>
            <a:off x="662876" y="5374195"/>
            <a:ext cx="455295" cy="770255"/>
          </a:xfrm>
          <a:custGeom>
            <a:avLst/>
            <a:gdLst/>
            <a:ahLst/>
            <a:cxnLst/>
            <a:rect l="l" t="t" r="r" b="b"/>
            <a:pathLst>
              <a:path w="455294" h="770254">
                <a:moveTo>
                  <a:pt x="382104" y="340233"/>
                </a:moveTo>
                <a:lnTo>
                  <a:pt x="375132" y="333273"/>
                </a:lnTo>
                <a:lnTo>
                  <a:pt x="350164" y="333273"/>
                </a:lnTo>
                <a:lnTo>
                  <a:pt x="350164" y="364324"/>
                </a:lnTo>
                <a:lnTo>
                  <a:pt x="335876" y="410718"/>
                </a:lnTo>
                <a:lnTo>
                  <a:pt x="306832" y="447929"/>
                </a:lnTo>
                <a:lnTo>
                  <a:pt x="266471" y="472655"/>
                </a:lnTo>
                <a:lnTo>
                  <a:pt x="218211" y="481622"/>
                </a:lnTo>
                <a:lnTo>
                  <a:pt x="176276" y="474840"/>
                </a:lnTo>
                <a:lnTo>
                  <a:pt x="139827" y="455968"/>
                </a:lnTo>
                <a:lnTo>
                  <a:pt x="111061" y="427189"/>
                </a:lnTo>
                <a:lnTo>
                  <a:pt x="92176" y="390740"/>
                </a:lnTo>
                <a:lnTo>
                  <a:pt x="85394" y="348792"/>
                </a:lnTo>
                <a:lnTo>
                  <a:pt x="94373" y="300545"/>
                </a:lnTo>
                <a:lnTo>
                  <a:pt x="119100" y="260197"/>
                </a:lnTo>
                <a:lnTo>
                  <a:pt x="156298" y="231152"/>
                </a:lnTo>
                <a:lnTo>
                  <a:pt x="202692" y="216865"/>
                </a:lnTo>
                <a:lnTo>
                  <a:pt x="202692" y="357365"/>
                </a:lnTo>
                <a:lnTo>
                  <a:pt x="209664" y="364324"/>
                </a:lnTo>
                <a:lnTo>
                  <a:pt x="350164" y="364324"/>
                </a:lnTo>
                <a:lnTo>
                  <a:pt x="350164" y="333273"/>
                </a:lnTo>
                <a:lnTo>
                  <a:pt x="233756" y="333273"/>
                </a:lnTo>
                <a:lnTo>
                  <a:pt x="233756" y="216865"/>
                </a:lnTo>
                <a:lnTo>
                  <a:pt x="233756" y="191871"/>
                </a:lnTo>
                <a:lnTo>
                  <a:pt x="226783" y="184912"/>
                </a:lnTo>
                <a:lnTo>
                  <a:pt x="218211" y="184912"/>
                </a:lnTo>
                <a:lnTo>
                  <a:pt x="155727" y="197358"/>
                </a:lnTo>
                <a:lnTo>
                  <a:pt x="102539" y="233108"/>
                </a:lnTo>
                <a:lnTo>
                  <a:pt x="66776" y="286296"/>
                </a:lnTo>
                <a:lnTo>
                  <a:pt x="54330" y="348792"/>
                </a:lnTo>
                <a:lnTo>
                  <a:pt x="57492" y="380860"/>
                </a:lnTo>
                <a:lnTo>
                  <a:pt x="81902" y="439420"/>
                </a:lnTo>
                <a:lnTo>
                  <a:pt x="127622" y="485127"/>
                </a:lnTo>
                <a:lnTo>
                  <a:pt x="186169" y="509511"/>
                </a:lnTo>
                <a:lnTo>
                  <a:pt x="218211" y="512673"/>
                </a:lnTo>
                <a:lnTo>
                  <a:pt x="250278" y="509511"/>
                </a:lnTo>
                <a:lnTo>
                  <a:pt x="280733" y="500227"/>
                </a:lnTo>
                <a:lnTo>
                  <a:pt x="308838" y="485127"/>
                </a:lnTo>
                <a:lnTo>
                  <a:pt x="313093" y="481622"/>
                </a:lnTo>
                <a:lnTo>
                  <a:pt x="333908" y="464477"/>
                </a:lnTo>
                <a:lnTo>
                  <a:pt x="354558" y="439420"/>
                </a:lnTo>
                <a:lnTo>
                  <a:pt x="369671" y="411302"/>
                </a:lnTo>
                <a:lnTo>
                  <a:pt x="378955" y="380860"/>
                </a:lnTo>
                <a:lnTo>
                  <a:pt x="382104" y="348792"/>
                </a:lnTo>
                <a:lnTo>
                  <a:pt x="382104" y="340233"/>
                </a:lnTo>
                <a:close/>
              </a:path>
              <a:path w="455294" h="770254">
                <a:moveTo>
                  <a:pt x="455244" y="78701"/>
                </a:moveTo>
                <a:lnTo>
                  <a:pt x="449059" y="48107"/>
                </a:lnTo>
                <a:lnTo>
                  <a:pt x="437565" y="31064"/>
                </a:lnTo>
                <a:lnTo>
                  <a:pt x="432168" y="23088"/>
                </a:lnTo>
                <a:lnTo>
                  <a:pt x="424180" y="17703"/>
                </a:lnTo>
                <a:lnTo>
                  <a:pt x="424180" y="78701"/>
                </a:lnTo>
                <a:lnTo>
                  <a:pt x="424180" y="84505"/>
                </a:lnTo>
                <a:lnTo>
                  <a:pt x="424078" y="115557"/>
                </a:lnTo>
                <a:lnTo>
                  <a:pt x="419938" y="654621"/>
                </a:lnTo>
                <a:lnTo>
                  <a:pt x="31064" y="654621"/>
                </a:lnTo>
                <a:lnTo>
                  <a:pt x="31076" y="115557"/>
                </a:lnTo>
                <a:lnTo>
                  <a:pt x="424078" y="115557"/>
                </a:lnTo>
                <a:lnTo>
                  <a:pt x="424078" y="84505"/>
                </a:lnTo>
                <a:lnTo>
                  <a:pt x="31064" y="84505"/>
                </a:lnTo>
                <a:lnTo>
                  <a:pt x="31064" y="78701"/>
                </a:lnTo>
                <a:lnTo>
                  <a:pt x="34823" y="60185"/>
                </a:lnTo>
                <a:lnTo>
                  <a:pt x="45059" y="45034"/>
                </a:lnTo>
                <a:lnTo>
                  <a:pt x="60210" y="34823"/>
                </a:lnTo>
                <a:lnTo>
                  <a:pt x="78752" y="31064"/>
                </a:lnTo>
                <a:lnTo>
                  <a:pt x="376542" y="31064"/>
                </a:lnTo>
                <a:lnTo>
                  <a:pt x="395071" y="34823"/>
                </a:lnTo>
                <a:lnTo>
                  <a:pt x="410210" y="45034"/>
                </a:lnTo>
                <a:lnTo>
                  <a:pt x="420433" y="60185"/>
                </a:lnTo>
                <a:lnTo>
                  <a:pt x="424180" y="78701"/>
                </a:lnTo>
                <a:lnTo>
                  <a:pt x="424180" y="17703"/>
                </a:lnTo>
                <a:lnTo>
                  <a:pt x="407149" y="6197"/>
                </a:lnTo>
                <a:lnTo>
                  <a:pt x="376542" y="0"/>
                </a:lnTo>
                <a:lnTo>
                  <a:pt x="78752" y="0"/>
                </a:lnTo>
                <a:lnTo>
                  <a:pt x="48133" y="6197"/>
                </a:lnTo>
                <a:lnTo>
                  <a:pt x="23101" y="23088"/>
                </a:lnTo>
                <a:lnTo>
                  <a:pt x="6197" y="48107"/>
                </a:lnTo>
                <a:lnTo>
                  <a:pt x="0" y="78701"/>
                </a:lnTo>
                <a:lnTo>
                  <a:pt x="0" y="691451"/>
                </a:lnTo>
                <a:lnTo>
                  <a:pt x="6197" y="722083"/>
                </a:lnTo>
                <a:lnTo>
                  <a:pt x="23101" y="747128"/>
                </a:lnTo>
                <a:lnTo>
                  <a:pt x="48133" y="764019"/>
                </a:lnTo>
                <a:lnTo>
                  <a:pt x="78752" y="770216"/>
                </a:lnTo>
                <a:lnTo>
                  <a:pt x="376542" y="770216"/>
                </a:lnTo>
                <a:lnTo>
                  <a:pt x="416648" y="759206"/>
                </a:lnTo>
                <a:lnTo>
                  <a:pt x="393471" y="736854"/>
                </a:lnTo>
                <a:lnTo>
                  <a:pt x="385089" y="739152"/>
                </a:lnTo>
                <a:lnTo>
                  <a:pt x="78752" y="739152"/>
                </a:lnTo>
                <a:lnTo>
                  <a:pt x="60210" y="735406"/>
                </a:lnTo>
                <a:lnTo>
                  <a:pt x="45059" y="725170"/>
                </a:lnTo>
                <a:lnTo>
                  <a:pt x="34823" y="710006"/>
                </a:lnTo>
                <a:lnTo>
                  <a:pt x="31064" y="691451"/>
                </a:lnTo>
                <a:lnTo>
                  <a:pt x="31064" y="685685"/>
                </a:lnTo>
                <a:lnTo>
                  <a:pt x="443852" y="685685"/>
                </a:lnTo>
                <a:lnTo>
                  <a:pt x="450824" y="678764"/>
                </a:lnTo>
                <a:lnTo>
                  <a:pt x="451002" y="654621"/>
                </a:lnTo>
                <a:lnTo>
                  <a:pt x="453034" y="388937"/>
                </a:lnTo>
                <a:lnTo>
                  <a:pt x="454469" y="386575"/>
                </a:lnTo>
                <a:lnTo>
                  <a:pt x="455244" y="383870"/>
                </a:lnTo>
                <a:lnTo>
                  <a:pt x="455244" y="115557"/>
                </a:lnTo>
                <a:lnTo>
                  <a:pt x="455244" y="84505"/>
                </a:lnTo>
                <a:lnTo>
                  <a:pt x="455244" y="78701"/>
                </a:lnTo>
                <a:close/>
              </a:path>
            </a:pathLst>
          </a:custGeom>
          <a:solidFill>
            <a:srgbClr val="00AAA6"/>
          </a:solidFill>
        </p:spPr>
        <p:txBody>
          <a:bodyPr wrap="square" lIns="0" tIns="0" rIns="0" bIns="0" rtlCol="0"/>
          <a:lstStyle/>
          <a:p>
            <a:endParaRPr dirty="0"/>
          </a:p>
        </p:txBody>
      </p:sp>
      <p:pic>
        <p:nvPicPr>
          <p:cNvPr id="82" name="bg object 82"/>
          <p:cNvPicPr/>
          <p:nvPr/>
        </p:nvPicPr>
        <p:blipFill>
          <a:blip r:embed="rId20" cstate="print"/>
          <a:stretch>
            <a:fillRect/>
          </a:stretch>
        </p:blipFill>
        <p:spPr>
          <a:xfrm>
            <a:off x="926170" y="5545163"/>
            <a:ext cx="135000" cy="135000"/>
          </a:xfrm>
          <a:prstGeom prst="rect">
            <a:avLst/>
          </a:prstGeom>
        </p:spPr>
      </p:pic>
      <p:sp>
        <p:nvSpPr>
          <p:cNvPr id="83" name="bg object 83"/>
          <p:cNvSpPr/>
          <p:nvPr/>
        </p:nvSpPr>
        <p:spPr>
          <a:xfrm>
            <a:off x="1139126" y="5398312"/>
            <a:ext cx="447675" cy="770890"/>
          </a:xfrm>
          <a:custGeom>
            <a:avLst/>
            <a:gdLst/>
            <a:ahLst/>
            <a:cxnLst/>
            <a:rect l="l" t="t" r="r" b="b"/>
            <a:pathLst>
              <a:path w="447675" h="770889">
                <a:moveTo>
                  <a:pt x="333248" y="268693"/>
                </a:moveTo>
                <a:lnTo>
                  <a:pt x="326275" y="261721"/>
                </a:lnTo>
                <a:lnTo>
                  <a:pt x="255892" y="261721"/>
                </a:lnTo>
                <a:lnTo>
                  <a:pt x="248920" y="268693"/>
                </a:lnTo>
                <a:lnTo>
                  <a:pt x="248920" y="285813"/>
                </a:lnTo>
                <a:lnTo>
                  <a:pt x="255892" y="292785"/>
                </a:lnTo>
                <a:lnTo>
                  <a:pt x="326275" y="292785"/>
                </a:lnTo>
                <a:lnTo>
                  <a:pt x="333248" y="285813"/>
                </a:lnTo>
                <a:lnTo>
                  <a:pt x="333248" y="277253"/>
                </a:lnTo>
                <a:lnTo>
                  <a:pt x="333248" y="268693"/>
                </a:lnTo>
                <a:close/>
              </a:path>
              <a:path w="447675" h="770889">
                <a:moveTo>
                  <a:pt x="379780" y="396113"/>
                </a:moveTo>
                <a:lnTo>
                  <a:pt x="372821" y="389153"/>
                </a:lnTo>
                <a:lnTo>
                  <a:pt x="364261" y="389153"/>
                </a:lnTo>
                <a:lnTo>
                  <a:pt x="302437" y="389153"/>
                </a:lnTo>
                <a:lnTo>
                  <a:pt x="295465" y="396113"/>
                </a:lnTo>
                <a:lnTo>
                  <a:pt x="295465" y="413245"/>
                </a:lnTo>
                <a:lnTo>
                  <a:pt x="302437" y="420204"/>
                </a:lnTo>
                <a:lnTo>
                  <a:pt x="372821" y="420204"/>
                </a:lnTo>
                <a:lnTo>
                  <a:pt x="379780" y="413245"/>
                </a:lnTo>
                <a:lnTo>
                  <a:pt x="379780" y="396113"/>
                </a:lnTo>
                <a:close/>
              </a:path>
              <a:path w="447675" h="770889">
                <a:moveTo>
                  <a:pt x="447078" y="214350"/>
                </a:moveTo>
                <a:lnTo>
                  <a:pt x="438721" y="176517"/>
                </a:lnTo>
                <a:lnTo>
                  <a:pt x="416013" y="143446"/>
                </a:lnTo>
                <a:lnTo>
                  <a:pt x="415188" y="142671"/>
                </a:lnTo>
                <a:lnTo>
                  <a:pt x="415188" y="229235"/>
                </a:lnTo>
                <a:lnTo>
                  <a:pt x="335851" y="738835"/>
                </a:lnTo>
                <a:lnTo>
                  <a:pt x="326466" y="739698"/>
                </a:lnTo>
                <a:lnTo>
                  <a:pt x="320802" y="739698"/>
                </a:lnTo>
                <a:lnTo>
                  <a:pt x="311416" y="738835"/>
                </a:lnTo>
                <a:lnTo>
                  <a:pt x="309448" y="726224"/>
                </a:lnTo>
                <a:lnTo>
                  <a:pt x="302806" y="683539"/>
                </a:lnTo>
                <a:lnTo>
                  <a:pt x="310489" y="664578"/>
                </a:lnTo>
                <a:lnTo>
                  <a:pt x="316725" y="645020"/>
                </a:lnTo>
                <a:lnTo>
                  <a:pt x="321487" y="624916"/>
                </a:lnTo>
                <a:lnTo>
                  <a:pt x="324764" y="604342"/>
                </a:lnTo>
                <a:lnTo>
                  <a:pt x="325450" y="569696"/>
                </a:lnTo>
                <a:lnTo>
                  <a:pt x="318122" y="536092"/>
                </a:lnTo>
                <a:lnTo>
                  <a:pt x="304546" y="513461"/>
                </a:lnTo>
                <a:lnTo>
                  <a:pt x="304419" y="513245"/>
                </a:lnTo>
                <a:lnTo>
                  <a:pt x="301028" y="507593"/>
                </a:lnTo>
                <a:lnTo>
                  <a:pt x="295008" y="503529"/>
                </a:lnTo>
                <a:lnTo>
                  <a:pt x="295008" y="584784"/>
                </a:lnTo>
                <a:lnTo>
                  <a:pt x="293928" y="600608"/>
                </a:lnTo>
                <a:lnTo>
                  <a:pt x="274497" y="670979"/>
                </a:lnTo>
                <a:lnTo>
                  <a:pt x="237083" y="726554"/>
                </a:lnTo>
                <a:lnTo>
                  <a:pt x="201231" y="739635"/>
                </a:lnTo>
                <a:lnTo>
                  <a:pt x="183349" y="736854"/>
                </a:lnTo>
                <a:lnTo>
                  <a:pt x="168579" y="731761"/>
                </a:lnTo>
                <a:lnTo>
                  <a:pt x="164769" y="730123"/>
                </a:lnTo>
                <a:lnTo>
                  <a:pt x="160337" y="730135"/>
                </a:lnTo>
                <a:lnTo>
                  <a:pt x="156451" y="731774"/>
                </a:lnTo>
                <a:lnTo>
                  <a:pt x="141681" y="736866"/>
                </a:lnTo>
                <a:lnTo>
                  <a:pt x="123863" y="739635"/>
                </a:lnTo>
                <a:lnTo>
                  <a:pt x="105194" y="737184"/>
                </a:lnTo>
                <a:lnTo>
                  <a:pt x="67335" y="701167"/>
                </a:lnTo>
                <a:lnTo>
                  <a:pt x="38404" y="637082"/>
                </a:lnTo>
                <a:lnTo>
                  <a:pt x="30111" y="584784"/>
                </a:lnTo>
                <a:lnTo>
                  <a:pt x="30797" y="569849"/>
                </a:lnTo>
                <a:lnTo>
                  <a:pt x="43586" y="532765"/>
                </a:lnTo>
                <a:lnTo>
                  <a:pt x="78397" y="513638"/>
                </a:lnTo>
                <a:lnTo>
                  <a:pt x="82842" y="513245"/>
                </a:lnTo>
                <a:lnTo>
                  <a:pt x="87376" y="513245"/>
                </a:lnTo>
                <a:lnTo>
                  <a:pt x="104114" y="514883"/>
                </a:lnTo>
                <a:lnTo>
                  <a:pt x="121018" y="519671"/>
                </a:lnTo>
                <a:lnTo>
                  <a:pt x="137452" y="527431"/>
                </a:lnTo>
                <a:lnTo>
                  <a:pt x="152806" y="537959"/>
                </a:lnTo>
                <a:lnTo>
                  <a:pt x="156667" y="540169"/>
                </a:lnTo>
                <a:lnTo>
                  <a:pt x="157619" y="540562"/>
                </a:lnTo>
                <a:lnTo>
                  <a:pt x="158623" y="540854"/>
                </a:lnTo>
                <a:lnTo>
                  <a:pt x="159867" y="541070"/>
                </a:lnTo>
                <a:lnTo>
                  <a:pt x="160985" y="541388"/>
                </a:lnTo>
                <a:lnTo>
                  <a:pt x="190982" y="525551"/>
                </a:lnTo>
                <a:lnTo>
                  <a:pt x="211035" y="517296"/>
                </a:lnTo>
                <a:lnTo>
                  <a:pt x="231419" y="513461"/>
                </a:lnTo>
                <a:lnTo>
                  <a:pt x="251015" y="514413"/>
                </a:lnTo>
                <a:lnTo>
                  <a:pt x="263156" y="518020"/>
                </a:lnTo>
                <a:lnTo>
                  <a:pt x="291934" y="556133"/>
                </a:lnTo>
                <a:lnTo>
                  <a:pt x="295008" y="584784"/>
                </a:lnTo>
                <a:lnTo>
                  <a:pt x="295008" y="503529"/>
                </a:lnTo>
                <a:lnTo>
                  <a:pt x="281228" y="494220"/>
                </a:lnTo>
                <a:lnTo>
                  <a:pt x="272389" y="488251"/>
                </a:lnTo>
                <a:lnTo>
                  <a:pt x="232003" y="229235"/>
                </a:lnTo>
                <a:lnTo>
                  <a:pt x="243243" y="176872"/>
                </a:lnTo>
                <a:lnTo>
                  <a:pt x="286791" y="145821"/>
                </a:lnTo>
                <a:lnTo>
                  <a:pt x="299123" y="143446"/>
                </a:lnTo>
                <a:lnTo>
                  <a:pt x="348030" y="143446"/>
                </a:lnTo>
                <a:lnTo>
                  <a:pt x="385445" y="157543"/>
                </a:lnTo>
                <a:lnTo>
                  <a:pt x="414324" y="201523"/>
                </a:lnTo>
                <a:lnTo>
                  <a:pt x="415188" y="229235"/>
                </a:lnTo>
                <a:lnTo>
                  <a:pt x="415188" y="142671"/>
                </a:lnTo>
                <a:lnTo>
                  <a:pt x="408025" y="135940"/>
                </a:lnTo>
                <a:lnTo>
                  <a:pt x="395020" y="126936"/>
                </a:lnTo>
                <a:lnTo>
                  <a:pt x="380809" y="119964"/>
                </a:lnTo>
                <a:lnTo>
                  <a:pt x="381482" y="113525"/>
                </a:lnTo>
                <a:lnTo>
                  <a:pt x="399516" y="51511"/>
                </a:lnTo>
                <a:lnTo>
                  <a:pt x="416420" y="20955"/>
                </a:lnTo>
                <a:lnTo>
                  <a:pt x="417156" y="16802"/>
                </a:lnTo>
                <a:lnTo>
                  <a:pt x="415378" y="8686"/>
                </a:lnTo>
                <a:lnTo>
                  <a:pt x="412965" y="5232"/>
                </a:lnTo>
                <a:lnTo>
                  <a:pt x="405980" y="762"/>
                </a:lnTo>
                <a:lnTo>
                  <a:pt x="401828" y="0"/>
                </a:lnTo>
                <a:lnTo>
                  <a:pt x="393725" y="1790"/>
                </a:lnTo>
                <a:lnTo>
                  <a:pt x="363359" y="57988"/>
                </a:lnTo>
                <a:lnTo>
                  <a:pt x="350393" y="112839"/>
                </a:lnTo>
                <a:lnTo>
                  <a:pt x="347357" y="112534"/>
                </a:lnTo>
                <a:lnTo>
                  <a:pt x="344462" y="112395"/>
                </a:lnTo>
                <a:lnTo>
                  <a:pt x="339128" y="112395"/>
                </a:lnTo>
                <a:lnTo>
                  <a:pt x="339128" y="7518"/>
                </a:lnTo>
                <a:lnTo>
                  <a:pt x="332155" y="546"/>
                </a:lnTo>
                <a:lnTo>
                  <a:pt x="315036" y="546"/>
                </a:lnTo>
                <a:lnTo>
                  <a:pt x="308063" y="7518"/>
                </a:lnTo>
                <a:lnTo>
                  <a:pt x="308063" y="112395"/>
                </a:lnTo>
                <a:lnTo>
                  <a:pt x="302679" y="112395"/>
                </a:lnTo>
                <a:lnTo>
                  <a:pt x="299770" y="112534"/>
                </a:lnTo>
                <a:lnTo>
                  <a:pt x="296748" y="112839"/>
                </a:lnTo>
                <a:lnTo>
                  <a:pt x="291757" y="84988"/>
                </a:lnTo>
                <a:lnTo>
                  <a:pt x="272834" y="32118"/>
                </a:lnTo>
                <a:lnTo>
                  <a:pt x="245300" y="38"/>
                </a:lnTo>
                <a:lnTo>
                  <a:pt x="241147" y="762"/>
                </a:lnTo>
                <a:lnTo>
                  <a:pt x="234188" y="5232"/>
                </a:lnTo>
                <a:lnTo>
                  <a:pt x="231762" y="8686"/>
                </a:lnTo>
                <a:lnTo>
                  <a:pt x="229984" y="16802"/>
                </a:lnTo>
                <a:lnTo>
                  <a:pt x="230720" y="20955"/>
                </a:lnTo>
                <a:lnTo>
                  <a:pt x="232956" y="24447"/>
                </a:lnTo>
                <a:lnTo>
                  <a:pt x="236867" y="30835"/>
                </a:lnTo>
                <a:lnTo>
                  <a:pt x="263474" y="100939"/>
                </a:lnTo>
                <a:lnTo>
                  <a:pt x="266331" y="120002"/>
                </a:lnTo>
                <a:lnTo>
                  <a:pt x="252107" y="126961"/>
                </a:lnTo>
                <a:lnTo>
                  <a:pt x="239128" y="135953"/>
                </a:lnTo>
                <a:lnTo>
                  <a:pt x="208457" y="176517"/>
                </a:lnTo>
                <a:lnTo>
                  <a:pt x="200088" y="214350"/>
                </a:lnTo>
                <a:lnTo>
                  <a:pt x="201307" y="234010"/>
                </a:lnTo>
                <a:lnTo>
                  <a:pt x="240030" y="482384"/>
                </a:lnTo>
                <a:lnTo>
                  <a:pt x="226250" y="482968"/>
                </a:lnTo>
                <a:lnTo>
                  <a:pt x="212344" y="485152"/>
                </a:lnTo>
                <a:lnTo>
                  <a:pt x="198462" y="488911"/>
                </a:lnTo>
                <a:lnTo>
                  <a:pt x="184810" y="494220"/>
                </a:lnTo>
                <a:lnTo>
                  <a:pt x="191566" y="482739"/>
                </a:lnTo>
                <a:lnTo>
                  <a:pt x="228193" y="456742"/>
                </a:lnTo>
                <a:lnTo>
                  <a:pt x="233070" y="448208"/>
                </a:lnTo>
                <a:lnTo>
                  <a:pt x="228612" y="431698"/>
                </a:lnTo>
                <a:lnTo>
                  <a:pt x="220052" y="426834"/>
                </a:lnTo>
                <a:lnTo>
                  <a:pt x="211797" y="429031"/>
                </a:lnTo>
                <a:lnTo>
                  <a:pt x="176517" y="450964"/>
                </a:lnTo>
                <a:lnTo>
                  <a:pt x="169481" y="459320"/>
                </a:lnTo>
                <a:lnTo>
                  <a:pt x="169519" y="447916"/>
                </a:lnTo>
                <a:lnTo>
                  <a:pt x="161074" y="410489"/>
                </a:lnTo>
                <a:lnTo>
                  <a:pt x="138468" y="378561"/>
                </a:lnTo>
                <a:lnTo>
                  <a:pt x="138468" y="457339"/>
                </a:lnTo>
                <a:lnTo>
                  <a:pt x="138099" y="462699"/>
                </a:lnTo>
                <a:lnTo>
                  <a:pt x="137261" y="468693"/>
                </a:lnTo>
                <a:lnTo>
                  <a:pt x="125171" y="464045"/>
                </a:lnTo>
                <a:lnTo>
                  <a:pt x="114922" y="457987"/>
                </a:lnTo>
                <a:lnTo>
                  <a:pt x="106540" y="450545"/>
                </a:lnTo>
                <a:lnTo>
                  <a:pt x="100050" y="441731"/>
                </a:lnTo>
                <a:lnTo>
                  <a:pt x="93916" y="426796"/>
                </a:lnTo>
                <a:lnTo>
                  <a:pt x="91452" y="411213"/>
                </a:lnTo>
                <a:lnTo>
                  <a:pt x="91592" y="396214"/>
                </a:lnTo>
                <a:lnTo>
                  <a:pt x="93294" y="383057"/>
                </a:lnTo>
                <a:lnTo>
                  <a:pt x="110553" y="394487"/>
                </a:lnTo>
                <a:lnTo>
                  <a:pt x="137693" y="440753"/>
                </a:lnTo>
                <a:lnTo>
                  <a:pt x="138468" y="457339"/>
                </a:lnTo>
                <a:lnTo>
                  <a:pt x="138468" y="378561"/>
                </a:lnTo>
                <a:lnTo>
                  <a:pt x="133616" y="373303"/>
                </a:lnTo>
                <a:lnTo>
                  <a:pt x="113220" y="358635"/>
                </a:lnTo>
                <a:lnTo>
                  <a:pt x="88442" y="346671"/>
                </a:lnTo>
                <a:lnTo>
                  <a:pt x="84556" y="345173"/>
                </a:lnTo>
                <a:lnTo>
                  <a:pt x="80149" y="345287"/>
                </a:lnTo>
                <a:lnTo>
                  <a:pt x="60934" y="390601"/>
                </a:lnTo>
                <a:lnTo>
                  <a:pt x="60947" y="396214"/>
                </a:lnTo>
                <a:lnTo>
                  <a:pt x="73190" y="457339"/>
                </a:lnTo>
                <a:lnTo>
                  <a:pt x="96253" y="482739"/>
                </a:lnTo>
                <a:lnTo>
                  <a:pt x="89166" y="482358"/>
                </a:lnTo>
                <a:lnTo>
                  <a:pt x="31838" y="500049"/>
                </a:lnTo>
                <a:lnTo>
                  <a:pt x="0" y="565467"/>
                </a:lnTo>
                <a:lnTo>
                  <a:pt x="355" y="604342"/>
                </a:lnTo>
                <a:lnTo>
                  <a:pt x="8623" y="645845"/>
                </a:lnTo>
                <a:lnTo>
                  <a:pt x="22720" y="684542"/>
                </a:lnTo>
                <a:lnTo>
                  <a:pt x="42049" y="719175"/>
                </a:lnTo>
                <a:lnTo>
                  <a:pt x="85509" y="762444"/>
                </a:lnTo>
                <a:lnTo>
                  <a:pt x="134747" y="769734"/>
                </a:lnTo>
                <a:lnTo>
                  <a:pt x="162547" y="762762"/>
                </a:lnTo>
                <a:lnTo>
                  <a:pt x="190423" y="769848"/>
                </a:lnTo>
                <a:lnTo>
                  <a:pt x="216331" y="769759"/>
                </a:lnTo>
                <a:lnTo>
                  <a:pt x="238975" y="762762"/>
                </a:lnTo>
                <a:lnTo>
                  <a:pt x="239483" y="762609"/>
                </a:lnTo>
                <a:lnTo>
                  <a:pt x="259080" y="748487"/>
                </a:lnTo>
                <a:lnTo>
                  <a:pt x="263994" y="743331"/>
                </a:lnTo>
                <a:lnTo>
                  <a:pt x="267258" y="739635"/>
                </a:lnTo>
                <a:lnTo>
                  <a:pt x="268795" y="737908"/>
                </a:lnTo>
                <a:lnTo>
                  <a:pt x="273469" y="732193"/>
                </a:lnTo>
                <a:lnTo>
                  <a:pt x="278015" y="726224"/>
                </a:lnTo>
                <a:lnTo>
                  <a:pt x="279006" y="732548"/>
                </a:lnTo>
                <a:lnTo>
                  <a:pt x="285000" y="749655"/>
                </a:lnTo>
                <a:lnTo>
                  <a:pt x="295643" y="761542"/>
                </a:lnTo>
                <a:lnTo>
                  <a:pt x="309118" y="768489"/>
                </a:lnTo>
                <a:lnTo>
                  <a:pt x="323634" y="770750"/>
                </a:lnTo>
                <a:lnTo>
                  <a:pt x="338137" y="768489"/>
                </a:lnTo>
                <a:lnTo>
                  <a:pt x="351612" y="761542"/>
                </a:lnTo>
                <a:lnTo>
                  <a:pt x="362254" y="749655"/>
                </a:lnTo>
                <a:lnTo>
                  <a:pt x="365747" y="739698"/>
                </a:lnTo>
                <a:lnTo>
                  <a:pt x="368261" y="732548"/>
                </a:lnTo>
                <a:lnTo>
                  <a:pt x="445871" y="233997"/>
                </a:lnTo>
                <a:lnTo>
                  <a:pt x="447078" y="214350"/>
                </a:lnTo>
                <a:close/>
              </a:path>
            </a:pathLst>
          </a:custGeom>
          <a:solidFill>
            <a:srgbClr val="00AAA6"/>
          </a:solidFill>
        </p:spPr>
        <p:txBody>
          <a:bodyPr wrap="square" lIns="0" tIns="0" rIns="0" bIns="0" rtlCol="0"/>
          <a:lstStyle/>
          <a:p>
            <a:endParaRPr dirty="0"/>
          </a:p>
        </p:txBody>
      </p:sp>
      <p:sp>
        <p:nvSpPr>
          <p:cNvPr id="84" name="bg object 84"/>
          <p:cNvSpPr/>
          <p:nvPr/>
        </p:nvSpPr>
        <p:spPr>
          <a:xfrm>
            <a:off x="0" y="1198016"/>
            <a:ext cx="892175" cy="969010"/>
          </a:xfrm>
          <a:custGeom>
            <a:avLst/>
            <a:gdLst/>
            <a:ahLst/>
            <a:cxnLst/>
            <a:rect l="l" t="t" r="r" b="b"/>
            <a:pathLst>
              <a:path w="892175" h="969010">
                <a:moveTo>
                  <a:pt x="395986" y="251193"/>
                </a:moveTo>
                <a:lnTo>
                  <a:pt x="395935" y="211747"/>
                </a:lnTo>
                <a:lnTo>
                  <a:pt x="395198" y="204762"/>
                </a:lnTo>
                <a:lnTo>
                  <a:pt x="394754" y="200520"/>
                </a:lnTo>
                <a:lnTo>
                  <a:pt x="390855" y="193230"/>
                </a:lnTo>
                <a:lnTo>
                  <a:pt x="383667" y="189268"/>
                </a:lnTo>
                <a:lnTo>
                  <a:pt x="379399" y="188823"/>
                </a:lnTo>
                <a:lnTo>
                  <a:pt x="379399" y="205892"/>
                </a:lnTo>
                <a:lnTo>
                  <a:pt x="379298" y="211747"/>
                </a:lnTo>
                <a:lnTo>
                  <a:pt x="379183" y="267258"/>
                </a:lnTo>
                <a:lnTo>
                  <a:pt x="209042" y="267220"/>
                </a:lnTo>
                <a:lnTo>
                  <a:pt x="41592" y="267538"/>
                </a:lnTo>
                <a:lnTo>
                  <a:pt x="38252" y="264718"/>
                </a:lnTo>
                <a:lnTo>
                  <a:pt x="39014" y="254127"/>
                </a:lnTo>
                <a:lnTo>
                  <a:pt x="39484" y="244284"/>
                </a:lnTo>
                <a:lnTo>
                  <a:pt x="39408" y="224510"/>
                </a:lnTo>
                <a:lnTo>
                  <a:pt x="38925" y="207721"/>
                </a:lnTo>
                <a:lnTo>
                  <a:pt x="40767" y="204673"/>
                </a:lnTo>
                <a:lnTo>
                  <a:pt x="263093" y="204825"/>
                </a:lnTo>
                <a:lnTo>
                  <a:pt x="376123" y="204774"/>
                </a:lnTo>
                <a:lnTo>
                  <a:pt x="379399" y="205892"/>
                </a:lnTo>
                <a:lnTo>
                  <a:pt x="379399" y="188823"/>
                </a:lnTo>
                <a:lnTo>
                  <a:pt x="372618" y="188087"/>
                </a:lnTo>
                <a:lnTo>
                  <a:pt x="85382" y="188061"/>
                </a:lnTo>
                <a:lnTo>
                  <a:pt x="43827" y="188099"/>
                </a:lnTo>
                <a:lnTo>
                  <a:pt x="22491" y="256908"/>
                </a:lnTo>
                <a:lnTo>
                  <a:pt x="23672" y="271246"/>
                </a:lnTo>
                <a:lnTo>
                  <a:pt x="28041" y="279958"/>
                </a:lnTo>
                <a:lnTo>
                  <a:pt x="36855" y="284302"/>
                </a:lnTo>
                <a:lnTo>
                  <a:pt x="51358" y="285483"/>
                </a:lnTo>
                <a:lnTo>
                  <a:pt x="370166" y="285483"/>
                </a:lnTo>
                <a:lnTo>
                  <a:pt x="373380" y="285610"/>
                </a:lnTo>
                <a:lnTo>
                  <a:pt x="395490" y="267258"/>
                </a:lnTo>
                <a:lnTo>
                  <a:pt x="395859" y="264718"/>
                </a:lnTo>
                <a:lnTo>
                  <a:pt x="395986" y="251193"/>
                </a:lnTo>
                <a:close/>
              </a:path>
              <a:path w="892175" h="969010">
                <a:moveTo>
                  <a:pt x="441426" y="378790"/>
                </a:moveTo>
                <a:lnTo>
                  <a:pt x="439000" y="363474"/>
                </a:lnTo>
                <a:lnTo>
                  <a:pt x="436562" y="359473"/>
                </a:lnTo>
                <a:lnTo>
                  <a:pt x="431965" y="351904"/>
                </a:lnTo>
                <a:lnTo>
                  <a:pt x="424751" y="347154"/>
                </a:lnTo>
                <a:lnTo>
                  <a:pt x="424751" y="599198"/>
                </a:lnTo>
                <a:lnTo>
                  <a:pt x="424599" y="612648"/>
                </a:lnTo>
                <a:lnTo>
                  <a:pt x="350177" y="633425"/>
                </a:lnTo>
                <a:lnTo>
                  <a:pt x="294652" y="633349"/>
                </a:lnTo>
                <a:lnTo>
                  <a:pt x="294652" y="632980"/>
                </a:lnTo>
                <a:lnTo>
                  <a:pt x="294652" y="504888"/>
                </a:lnTo>
                <a:lnTo>
                  <a:pt x="424688" y="504888"/>
                </a:lnTo>
                <a:lnTo>
                  <a:pt x="424751" y="599198"/>
                </a:lnTo>
                <a:lnTo>
                  <a:pt x="424751" y="347154"/>
                </a:lnTo>
                <a:lnTo>
                  <a:pt x="424675" y="486422"/>
                </a:lnTo>
                <a:lnTo>
                  <a:pt x="294970" y="486422"/>
                </a:lnTo>
                <a:lnTo>
                  <a:pt x="294970" y="360641"/>
                </a:lnTo>
                <a:lnTo>
                  <a:pt x="294970" y="359803"/>
                </a:lnTo>
                <a:lnTo>
                  <a:pt x="390156" y="359702"/>
                </a:lnTo>
                <a:lnTo>
                  <a:pt x="390575" y="359689"/>
                </a:lnTo>
                <a:lnTo>
                  <a:pt x="397738" y="359473"/>
                </a:lnTo>
                <a:lnTo>
                  <a:pt x="405422" y="359841"/>
                </a:lnTo>
                <a:lnTo>
                  <a:pt x="424675" y="486422"/>
                </a:lnTo>
                <a:lnTo>
                  <a:pt x="424675" y="347103"/>
                </a:lnTo>
                <a:lnTo>
                  <a:pt x="420674" y="344462"/>
                </a:lnTo>
                <a:lnTo>
                  <a:pt x="405498" y="341528"/>
                </a:lnTo>
                <a:lnTo>
                  <a:pt x="398018" y="341388"/>
                </a:lnTo>
                <a:lnTo>
                  <a:pt x="390537" y="341388"/>
                </a:lnTo>
                <a:lnTo>
                  <a:pt x="275590" y="341426"/>
                </a:lnTo>
                <a:lnTo>
                  <a:pt x="275590" y="360641"/>
                </a:lnTo>
                <a:lnTo>
                  <a:pt x="275590" y="486524"/>
                </a:lnTo>
                <a:lnTo>
                  <a:pt x="275285" y="486524"/>
                </a:lnTo>
                <a:lnTo>
                  <a:pt x="275285" y="504875"/>
                </a:lnTo>
                <a:lnTo>
                  <a:pt x="275285" y="632980"/>
                </a:lnTo>
                <a:lnTo>
                  <a:pt x="142887" y="632980"/>
                </a:lnTo>
                <a:lnTo>
                  <a:pt x="142887" y="504875"/>
                </a:lnTo>
                <a:lnTo>
                  <a:pt x="275285" y="504875"/>
                </a:lnTo>
                <a:lnTo>
                  <a:pt x="275285" y="486524"/>
                </a:lnTo>
                <a:lnTo>
                  <a:pt x="142494" y="486524"/>
                </a:lnTo>
                <a:lnTo>
                  <a:pt x="142494" y="360641"/>
                </a:lnTo>
                <a:lnTo>
                  <a:pt x="275590" y="360641"/>
                </a:lnTo>
                <a:lnTo>
                  <a:pt x="275590" y="341426"/>
                </a:lnTo>
                <a:lnTo>
                  <a:pt x="16560" y="341503"/>
                </a:lnTo>
                <a:lnTo>
                  <a:pt x="0" y="343865"/>
                </a:lnTo>
                <a:lnTo>
                  <a:pt x="0" y="364070"/>
                </a:lnTo>
                <a:lnTo>
                  <a:pt x="4076" y="361289"/>
                </a:lnTo>
                <a:lnTo>
                  <a:pt x="11811" y="359918"/>
                </a:lnTo>
                <a:lnTo>
                  <a:pt x="122732" y="359879"/>
                </a:lnTo>
                <a:lnTo>
                  <a:pt x="122732" y="486689"/>
                </a:lnTo>
                <a:lnTo>
                  <a:pt x="0" y="486689"/>
                </a:lnTo>
                <a:lnTo>
                  <a:pt x="0" y="504545"/>
                </a:lnTo>
                <a:lnTo>
                  <a:pt x="122961" y="504545"/>
                </a:lnTo>
                <a:lnTo>
                  <a:pt x="122961" y="633374"/>
                </a:lnTo>
                <a:lnTo>
                  <a:pt x="33896" y="633437"/>
                </a:lnTo>
                <a:lnTo>
                  <a:pt x="24028" y="633425"/>
                </a:lnTo>
                <a:lnTo>
                  <a:pt x="14173" y="633272"/>
                </a:lnTo>
                <a:lnTo>
                  <a:pt x="6540" y="632129"/>
                </a:lnTo>
                <a:lnTo>
                  <a:pt x="279" y="629018"/>
                </a:lnTo>
                <a:lnTo>
                  <a:pt x="0" y="628675"/>
                </a:lnTo>
                <a:lnTo>
                  <a:pt x="0" y="647928"/>
                </a:lnTo>
                <a:lnTo>
                  <a:pt x="14135" y="650113"/>
                </a:lnTo>
                <a:lnTo>
                  <a:pt x="355206" y="650125"/>
                </a:lnTo>
                <a:lnTo>
                  <a:pt x="404279" y="650113"/>
                </a:lnTo>
                <a:lnTo>
                  <a:pt x="420116" y="647674"/>
                </a:lnTo>
                <a:lnTo>
                  <a:pt x="431761" y="640549"/>
                </a:lnTo>
                <a:lnTo>
                  <a:pt x="436206" y="633437"/>
                </a:lnTo>
                <a:lnTo>
                  <a:pt x="438962" y="629031"/>
                </a:lnTo>
                <a:lnTo>
                  <a:pt x="441426" y="613359"/>
                </a:lnTo>
                <a:lnTo>
                  <a:pt x="441426" y="504888"/>
                </a:lnTo>
                <a:lnTo>
                  <a:pt x="441426" y="486524"/>
                </a:lnTo>
                <a:lnTo>
                  <a:pt x="441426" y="378790"/>
                </a:lnTo>
                <a:close/>
              </a:path>
              <a:path w="892175" h="969010">
                <a:moveTo>
                  <a:pt x="891755" y="792480"/>
                </a:moveTo>
                <a:lnTo>
                  <a:pt x="891641" y="666750"/>
                </a:lnTo>
                <a:lnTo>
                  <a:pt x="891159" y="594360"/>
                </a:lnTo>
                <a:lnTo>
                  <a:pt x="875703" y="554990"/>
                </a:lnTo>
                <a:lnTo>
                  <a:pt x="873112" y="552208"/>
                </a:lnTo>
                <a:lnTo>
                  <a:pt x="873112" y="819150"/>
                </a:lnTo>
                <a:lnTo>
                  <a:pt x="872985" y="877570"/>
                </a:lnTo>
                <a:lnTo>
                  <a:pt x="869848" y="894080"/>
                </a:lnTo>
                <a:lnTo>
                  <a:pt x="861161" y="906780"/>
                </a:lnTo>
                <a:lnTo>
                  <a:pt x="847788" y="915670"/>
                </a:lnTo>
                <a:lnTo>
                  <a:pt x="830630" y="919480"/>
                </a:lnTo>
                <a:lnTo>
                  <a:pt x="789228" y="919480"/>
                </a:lnTo>
                <a:lnTo>
                  <a:pt x="786536" y="877570"/>
                </a:lnTo>
                <a:lnTo>
                  <a:pt x="815365" y="877570"/>
                </a:lnTo>
                <a:lnTo>
                  <a:pt x="823747" y="878840"/>
                </a:lnTo>
                <a:lnTo>
                  <a:pt x="825004" y="877570"/>
                </a:lnTo>
                <a:lnTo>
                  <a:pt x="827532" y="875030"/>
                </a:lnTo>
                <a:lnTo>
                  <a:pt x="827519" y="859790"/>
                </a:lnTo>
                <a:lnTo>
                  <a:pt x="827481" y="635000"/>
                </a:lnTo>
                <a:lnTo>
                  <a:pt x="827506" y="621030"/>
                </a:lnTo>
                <a:lnTo>
                  <a:pt x="824090" y="617220"/>
                </a:lnTo>
                <a:lnTo>
                  <a:pt x="809612" y="617220"/>
                </a:lnTo>
                <a:lnTo>
                  <a:pt x="809612" y="635000"/>
                </a:lnTo>
                <a:lnTo>
                  <a:pt x="809612" y="859790"/>
                </a:lnTo>
                <a:lnTo>
                  <a:pt x="784212" y="859790"/>
                </a:lnTo>
                <a:lnTo>
                  <a:pt x="771994" y="857250"/>
                </a:lnTo>
                <a:lnTo>
                  <a:pt x="771461" y="856919"/>
                </a:lnTo>
                <a:lnTo>
                  <a:pt x="771461" y="908050"/>
                </a:lnTo>
                <a:lnTo>
                  <a:pt x="765937" y="924560"/>
                </a:lnTo>
                <a:lnTo>
                  <a:pt x="755599" y="938530"/>
                </a:lnTo>
                <a:lnTo>
                  <a:pt x="741451" y="947420"/>
                </a:lnTo>
                <a:lnTo>
                  <a:pt x="724522" y="949960"/>
                </a:lnTo>
                <a:lnTo>
                  <a:pt x="674204" y="949960"/>
                </a:lnTo>
                <a:lnTo>
                  <a:pt x="674204" y="853440"/>
                </a:lnTo>
                <a:lnTo>
                  <a:pt x="690549" y="853440"/>
                </a:lnTo>
                <a:lnTo>
                  <a:pt x="738378" y="858520"/>
                </a:lnTo>
                <a:lnTo>
                  <a:pt x="770509" y="891540"/>
                </a:lnTo>
                <a:lnTo>
                  <a:pt x="771461" y="908050"/>
                </a:lnTo>
                <a:lnTo>
                  <a:pt x="771461" y="856919"/>
                </a:lnTo>
                <a:lnTo>
                  <a:pt x="766051" y="853440"/>
                </a:lnTo>
                <a:lnTo>
                  <a:pt x="764070" y="852170"/>
                </a:lnTo>
                <a:lnTo>
                  <a:pt x="760107" y="849630"/>
                </a:lnTo>
                <a:lnTo>
                  <a:pt x="752779" y="844550"/>
                </a:lnTo>
                <a:lnTo>
                  <a:pt x="743889" y="840740"/>
                </a:lnTo>
                <a:lnTo>
                  <a:pt x="724789" y="838200"/>
                </a:lnTo>
                <a:lnTo>
                  <a:pt x="704862" y="836930"/>
                </a:lnTo>
                <a:lnTo>
                  <a:pt x="656183" y="836930"/>
                </a:lnTo>
                <a:lnTo>
                  <a:pt x="656183" y="852170"/>
                </a:lnTo>
                <a:lnTo>
                  <a:pt x="656183" y="949960"/>
                </a:lnTo>
                <a:lnTo>
                  <a:pt x="599478" y="949960"/>
                </a:lnTo>
                <a:lnTo>
                  <a:pt x="588543" y="947420"/>
                </a:lnTo>
                <a:lnTo>
                  <a:pt x="579005" y="942340"/>
                </a:lnTo>
                <a:lnTo>
                  <a:pt x="574205" y="937260"/>
                </a:lnTo>
                <a:lnTo>
                  <a:pt x="570611" y="933450"/>
                </a:lnTo>
                <a:lnTo>
                  <a:pt x="563118" y="923290"/>
                </a:lnTo>
                <a:lnTo>
                  <a:pt x="596646" y="890270"/>
                </a:lnTo>
                <a:lnTo>
                  <a:pt x="631024" y="858520"/>
                </a:lnTo>
                <a:lnTo>
                  <a:pt x="656183" y="852170"/>
                </a:lnTo>
                <a:lnTo>
                  <a:pt x="656183" y="836930"/>
                </a:lnTo>
                <a:lnTo>
                  <a:pt x="646176" y="836930"/>
                </a:lnTo>
                <a:lnTo>
                  <a:pt x="646303" y="828040"/>
                </a:lnTo>
                <a:lnTo>
                  <a:pt x="646379" y="824230"/>
                </a:lnTo>
                <a:lnTo>
                  <a:pt x="646417" y="810260"/>
                </a:lnTo>
                <a:lnTo>
                  <a:pt x="645820" y="801370"/>
                </a:lnTo>
                <a:lnTo>
                  <a:pt x="645033" y="795020"/>
                </a:lnTo>
                <a:lnTo>
                  <a:pt x="642785" y="786130"/>
                </a:lnTo>
                <a:lnTo>
                  <a:pt x="637921" y="781050"/>
                </a:lnTo>
                <a:lnTo>
                  <a:pt x="629869" y="769620"/>
                </a:lnTo>
                <a:lnTo>
                  <a:pt x="629373" y="767994"/>
                </a:lnTo>
                <a:lnTo>
                  <a:pt x="629373" y="807720"/>
                </a:lnTo>
                <a:lnTo>
                  <a:pt x="628332" y="824230"/>
                </a:lnTo>
                <a:lnTo>
                  <a:pt x="620864" y="839470"/>
                </a:lnTo>
                <a:lnTo>
                  <a:pt x="611657" y="850900"/>
                </a:lnTo>
                <a:lnTo>
                  <a:pt x="601903" y="861060"/>
                </a:lnTo>
                <a:lnTo>
                  <a:pt x="591959" y="871220"/>
                </a:lnTo>
                <a:lnTo>
                  <a:pt x="582180" y="881380"/>
                </a:lnTo>
                <a:lnTo>
                  <a:pt x="566496" y="865746"/>
                </a:lnTo>
                <a:lnTo>
                  <a:pt x="566496" y="896620"/>
                </a:lnTo>
                <a:lnTo>
                  <a:pt x="546633" y="916940"/>
                </a:lnTo>
                <a:lnTo>
                  <a:pt x="536359" y="925830"/>
                </a:lnTo>
                <a:lnTo>
                  <a:pt x="525589" y="934720"/>
                </a:lnTo>
                <a:lnTo>
                  <a:pt x="510044" y="942340"/>
                </a:lnTo>
                <a:lnTo>
                  <a:pt x="492975" y="943610"/>
                </a:lnTo>
                <a:lnTo>
                  <a:pt x="476580" y="938530"/>
                </a:lnTo>
                <a:lnTo>
                  <a:pt x="450951" y="895350"/>
                </a:lnTo>
                <a:lnTo>
                  <a:pt x="454482" y="878840"/>
                </a:lnTo>
                <a:lnTo>
                  <a:pt x="464400" y="863600"/>
                </a:lnTo>
                <a:lnTo>
                  <a:pt x="473087" y="854710"/>
                </a:lnTo>
                <a:lnTo>
                  <a:pt x="488403" y="839470"/>
                </a:lnTo>
                <a:lnTo>
                  <a:pt x="498614" y="829310"/>
                </a:lnTo>
                <a:lnTo>
                  <a:pt x="566496" y="896620"/>
                </a:lnTo>
                <a:lnTo>
                  <a:pt x="566496" y="865746"/>
                </a:lnTo>
                <a:lnTo>
                  <a:pt x="529971" y="829310"/>
                </a:lnTo>
                <a:lnTo>
                  <a:pt x="514692" y="814070"/>
                </a:lnTo>
                <a:lnTo>
                  <a:pt x="523722" y="805180"/>
                </a:lnTo>
                <a:lnTo>
                  <a:pt x="530618" y="797560"/>
                </a:lnTo>
                <a:lnTo>
                  <a:pt x="532917" y="795020"/>
                </a:lnTo>
                <a:lnTo>
                  <a:pt x="542340" y="786130"/>
                </a:lnTo>
                <a:lnTo>
                  <a:pt x="552069" y="777240"/>
                </a:lnTo>
                <a:lnTo>
                  <a:pt x="566445" y="768350"/>
                </a:lnTo>
                <a:lnTo>
                  <a:pt x="582650" y="765810"/>
                </a:lnTo>
                <a:lnTo>
                  <a:pt x="599071" y="769620"/>
                </a:lnTo>
                <a:lnTo>
                  <a:pt x="614108" y="778510"/>
                </a:lnTo>
                <a:lnTo>
                  <a:pt x="624471" y="792480"/>
                </a:lnTo>
                <a:lnTo>
                  <a:pt x="629373" y="807720"/>
                </a:lnTo>
                <a:lnTo>
                  <a:pt x="629373" y="767994"/>
                </a:lnTo>
                <a:lnTo>
                  <a:pt x="628713" y="765810"/>
                </a:lnTo>
                <a:lnTo>
                  <a:pt x="626376" y="758190"/>
                </a:lnTo>
                <a:lnTo>
                  <a:pt x="625995" y="751840"/>
                </a:lnTo>
                <a:lnTo>
                  <a:pt x="625690" y="746760"/>
                </a:lnTo>
                <a:lnTo>
                  <a:pt x="625767" y="635000"/>
                </a:lnTo>
                <a:lnTo>
                  <a:pt x="809612" y="635000"/>
                </a:lnTo>
                <a:lnTo>
                  <a:pt x="809612" y="617220"/>
                </a:lnTo>
                <a:lnTo>
                  <a:pt x="610425" y="617220"/>
                </a:lnTo>
                <a:lnTo>
                  <a:pt x="608888" y="622300"/>
                </a:lnTo>
                <a:lnTo>
                  <a:pt x="608939" y="629920"/>
                </a:lnTo>
                <a:lnTo>
                  <a:pt x="609028" y="751840"/>
                </a:lnTo>
                <a:lnTo>
                  <a:pt x="563740" y="748030"/>
                </a:lnTo>
                <a:lnTo>
                  <a:pt x="563626" y="746760"/>
                </a:lnTo>
                <a:lnTo>
                  <a:pt x="563270" y="744220"/>
                </a:lnTo>
                <a:lnTo>
                  <a:pt x="563295" y="598170"/>
                </a:lnTo>
                <a:lnTo>
                  <a:pt x="588429" y="557530"/>
                </a:lnTo>
                <a:lnTo>
                  <a:pt x="605917" y="554990"/>
                </a:lnTo>
                <a:lnTo>
                  <a:pt x="829729" y="554990"/>
                </a:lnTo>
                <a:lnTo>
                  <a:pt x="869848" y="579120"/>
                </a:lnTo>
                <a:lnTo>
                  <a:pt x="873112" y="819150"/>
                </a:lnTo>
                <a:lnTo>
                  <a:pt x="873112" y="552208"/>
                </a:lnTo>
                <a:lnTo>
                  <a:pt x="872159" y="551180"/>
                </a:lnTo>
                <a:lnTo>
                  <a:pt x="856869" y="543560"/>
                </a:lnTo>
                <a:lnTo>
                  <a:pt x="841298" y="538480"/>
                </a:lnTo>
                <a:lnTo>
                  <a:pt x="833361" y="537210"/>
                </a:lnTo>
                <a:lnTo>
                  <a:pt x="825423" y="535940"/>
                </a:lnTo>
                <a:lnTo>
                  <a:pt x="825423" y="500380"/>
                </a:lnTo>
                <a:lnTo>
                  <a:pt x="843076" y="500380"/>
                </a:lnTo>
                <a:lnTo>
                  <a:pt x="854557" y="497840"/>
                </a:lnTo>
                <a:lnTo>
                  <a:pt x="862965" y="492760"/>
                </a:lnTo>
                <a:lnTo>
                  <a:pt x="868146" y="485140"/>
                </a:lnTo>
                <a:lnTo>
                  <a:pt x="868680" y="481330"/>
                </a:lnTo>
                <a:lnTo>
                  <a:pt x="869937" y="472440"/>
                </a:lnTo>
                <a:lnTo>
                  <a:pt x="870140" y="455930"/>
                </a:lnTo>
                <a:lnTo>
                  <a:pt x="870102" y="434340"/>
                </a:lnTo>
                <a:lnTo>
                  <a:pt x="869797" y="425450"/>
                </a:lnTo>
                <a:lnTo>
                  <a:pt x="866838" y="407670"/>
                </a:lnTo>
                <a:lnTo>
                  <a:pt x="863117" y="401320"/>
                </a:lnTo>
                <a:lnTo>
                  <a:pt x="859396" y="394970"/>
                </a:lnTo>
                <a:lnTo>
                  <a:pt x="851966" y="389851"/>
                </a:lnTo>
                <a:lnTo>
                  <a:pt x="851966" y="478790"/>
                </a:lnTo>
                <a:lnTo>
                  <a:pt x="848156" y="481330"/>
                </a:lnTo>
                <a:lnTo>
                  <a:pt x="807135" y="481330"/>
                </a:lnTo>
                <a:lnTo>
                  <a:pt x="807135" y="500380"/>
                </a:lnTo>
                <a:lnTo>
                  <a:pt x="807135" y="537210"/>
                </a:lnTo>
                <a:lnTo>
                  <a:pt x="629259" y="537210"/>
                </a:lnTo>
                <a:lnTo>
                  <a:pt x="629259" y="500380"/>
                </a:lnTo>
                <a:lnTo>
                  <a:pt x="807135" y="500380"/>
                </a:lnTo>
                <a:lnTo>
                  <a:pt x="807135" y="481330"/>
                </a:lnTo>
                <a:lnTo>
                  <a:pt x="587070" y="481330"/>
                </a:lnTo>
                <a:lnTo>
                  <a:pt x="583882" y="477520"/>
                </a:lnTo>
                <a:lnTo>
                  <a:pt x="584746" y="466090"/>
                </a:lnTo>
                <a:lnTo>
                  <a:pt x="585089" y="458470"/>
                </a:lnTo>
                <a:lnTo>
                  <a:pt x="586536" y="414020"/>
                </a:lnTo>
                <a:lnTo>
                  <a:pt x="609041" y="401320"/>
                </a:lnTo>
                <a:lnTo>
                  <a:pt x="825601" y="401320"/>
                </a:lnTo>
                <a:lnTo>
                  <a:pt x="837374" y="402590"/>
                </a:lnTo>
                <a:lnTo>
                  <a:pt x="845273" y="406400"/>
                </a:lnTo>
                <a:lnTo>
                  <a:pt x="849744" y="415290"/>
                </a:lnTo>
                <a:lnTo>
                  <a:pt x="851230" y="426720"/>
                </a:lnTo>
                <a:lnTo>
                  <a:pt x="851204" y="461010"/>
                </a:lnTo>
                <a:lnTo>
                  <a:pt x="851458" y="469900"/>
                </a:lnTo>
                <a:lnTo>
                  <a:pt x="851966" y="478790"/>
                </a:lnTo>
                <a:lnTo>
                  <a:pt x="851966" y="389851"/>
                </a:lnTo>
                <a:lnTo>
                  <a:pt x="846505" y="386080"/>
                </a:lnTo>
                <a:lnTo>
                  <a:pt x="827176" y="382270"/>
                </a:lnTo>
                <a:lnTo>
                  <a:pt x="726325" y="382270"/>
                </a:lnTo>
                <a:lnTo>
                  <a:pt x="726249" y="346710"/>
                </a:lnTo>
                <a:lnTo>
                  <a:pt x="726186" y="276860"/>
                </a:lnTo>
                <a:lnTo>
                  <a:pt x="726503" y="241300"/>
                </a:lnTo>
                <a:lnTo>
                  <a:pt x="721842" y="217170"/>
                </a:lnTo>
                <a:lnTo>
                  <a:pt x="690435" y="173990"/>
                </a:lnTo>
                <a:lnTo>
                  <a:pt x="647852" y="157480"/>
                </a:lnTo>
                <a:lnTo>
                  <a:pt x="626427" y="154940"/>
                </a:lnTo>
                <a:lnTo>
                  <a:pt x="518045" y="154940"/>
                </a:lnTo>
                <a:lnTo>
                  <a:pt x="518045" y="148590"/>
                </a:lnTo>
                <a:lnTo>
                  <a:pt x="517537" y="143510"/>
                </a:lnTo>
                <a:lnTo>
                  <a:pt x="518121" y="138430"/>
                </a:lnTo>
                <a:lnTo>
                  <a:pt x="515480" y="106680"/>
                </a:lnTo>
                <a:lnTo>
                  <a:pt x="502539" y="86360"/>
                </a:lnTo>
                <a:lnTo>
                  <a:pt x="500913" y="83820"/>
                </a:lnTo>
                <a:lnTo>
                  <a:pt x="477342" y="71120"/>
                </a:lnTo>
                <a:lnTo>
                  <a:pt x="462483" y="69850"/>
                </a:lnTo>
                <a:lnTo>
                  <a:pt x="447636" y="68580"/>
                </a:lnTo>
                <a:lnTo>
                  <a:pt x="434962" y="69850"/>
                </a:lnTo>
                <a:lnTo>
                  <a:pt x="422135" y="69850"/>
                </a:lnTo>
                <a:lnTo>
                  <a:pt x="409143" y="68580"/>
                </a:lnTo>
                <a:lnTo>
                  <a:pt x="395947" y="68580"/>
                </a:lnTo>
                <a:lnTo>
                  <a:pt x="395909" y="26670"/>
                </a:lnTo>
                <a:lnTo>
                  <a:pt x="379234" y="2133"/>
                </a:lnTo>
                <a:lnTo>
                  <a:pt x="379234" y="105410"/>
                </a:lnTo>
                <a:lnTo>
                  <a:pt x="379120" y="116840"/>
                </a:lnTo>
                <a:lnTo>
                  <a:pt x="378993" y="124460"/>
                </a:lnTo>
                <a:lnTo>
                  <a:pt x="371894" y="132080"/>
                </a:lnTo>
                <a:lnTo>
                  <a:pt x="354495" y="133350"/>
                </a:lnTo>
                <a:lnTo>
                  <a:pt x="347802" y="125730"/>
                </a:lnTo>
                <a:lnTo>
                  <a:pt x="347675" y="107950"/>
                </a:lnTo>
                <a:lnTo>
                  <a:pt x="347586" y="86360"/>
                </a:lnTo>
                <a:lnTo>
                  <a:pt x="347586" y="68580"/>
                </a:lnTo>
                <a:lnTo>
                  <a:pt x="347700" y="44450"/>
                </a:lnTo>
                <a:lnTo>
                  <a:pt x="347891" y="22860"/>
                </a:lnTo>
                <a:lnTo>
                  <a:pt x="354507" y="16510"/>
                </a:lnTo>
                <a:lnTo>
                  <a:pt x="372668" y="16510"/>
                </a:lnTo>
                <a:lnTo>
                  <a:pt x="378917" y="22860"/>
                </a:lnTo>
                <a:lnTo>
                  <a:pt x="379120" y="34290"/>
                </a:lnTo>
                <a:lnTo>
                  <a:pt x="379234" y="105410"/>
                </a:lnTo>
                <a:lnTo>
                  <a:pt x="379234" y="2133"/>
                </a:lnTo>
                <a:lnTo>
                  <a:pt x="372224" y="0"/>
                </a:lnTo>
                <a:lnTo>
                  <a:pt x="353631" y="0"/>
                </a:lnTo>
                <a:lnTo>
                  <a:pt x="340067" y="7620"/>
                </a:lnTo>
                <a:lnTo>
                  <a:pt x="331762" y="20320"/>
                </a:lnTo>
                <a:lnTo>
                  <a:pt x="328930" y="38100"/>
                </a:lnTo>
                <a:lnTo>
                  <a:pt x="328930" y="68580"/>
                </a:lnTo>
                <a:lnTo>
                  <a:pt x="242735" y="68580"/>
                </a:lnTo>
                <a:lnTo>
                  <a:pt x="242646" y="36830"/>
                </a:lnTo>
                <a:lnTo>
                  <a:pt x="243776" y="29210"/>
                </a:lnTo>
                <a:lnTo>
                  <a:pt x="242023" y="22860"/>
                </a:lnTo>
                <a:lnTo>
                  <a:pt x="239001" y="16510"/>
                </a:lnTo>
                <a:lnTo>
                  <a:pt x="236588" y="11430"/>
                </a:lnTo>
                <a:lnTo>
                  <a:pt x="227355" y="3810"/>
                </a:lnTo>
                <a:lnTo>
                  <a:pt x="226009" y="3403"/>
                </a:lnTo>
                <a:lnTo>
                  <a:pt x="226009" y="68580"/>
                </a:lnTo>
                <a:lnTo>
                  <a:pt x="225920" y="111760"/>
                </a:lnTo>
                <a:lnTo>
                  <a:pt x="224599" y="120650"/>
                </a:lnTo>
                <a:lnTo>
                  <a:pt x="221297" y="127000"/>
                </a:lnTo>
                <a:lnTo>
                  <a:pt x="216357" y="130810"/>
                </a:lnTo>
                <a:lnTo>
                  <a:pt x="210185" y="133350"/>
                </a:lnTo>
                <a:lnTo>
                  <a:pt x="203758" y="132080"/>
                </a:lnTo>
                <a:lnTo>
                  <a:pt x="192532" y="95250"/>
                </a:lnTo>
                <a:lnTo>
                  <a:pt x="192443" y="80010"/>
                </a:lnTo>
                <a:lnTo>
                  <a:pt x="192468" y="68580"/>
                </a:lnTo>
                <a:lnTo>
                  <a:pt x="194538" y="26670"/>
                </a:lnTo>
                <a:lnTo>
                  <a:pt x="203669" y="16510"/>
                </a:lnTo>
                <a:lnTo>
                  <a:pt x="210388" y="16510"/>
                </a:lnTo>
                <a:lnTo>
                  <a:pt x="226009" y="68580"/>
                </a:lnTo>
                <a:lnTo>
                  <a:pt x="226009" y="3403"/>
                </a:lnTo>
                <a:lnTo>
                  <a:pt x="214820" y="0"/>
                </a:lnTo>
                <a:lnTo>
                  <a:pt x="199555" y="0"/>
                </a:lnTo>
                <a:lnTo>
                  <a:pt x="175768" y="30480"/>
                </a:lnTo>
                <a:lnTo>
                  <a:pt x="175717" y="68580"/>
                </a:lnTo>
                <a:lnTo>
                  <a:pt x="89522" y="68580"/>
                </a:lnTo>
                <a:lnTo>
                  <a:pt x="89623" y="52070"/>
                </a:lnTo>
                <a:lnTo>
                  <a:pt x="89535" y="35560"/>
                </a:lnTo>
                <a:lnTo>
                  <a:pt x="89420" y="30480"/>
                </a:lnTo>
                <a:lnTo>
                  <a:pt x="87122" y="19050"/>
                </a:lnTo>
                <a:lnTo>
                  <a:pt x="85483" y="16510"/>
                </a:lnTo>
                <a:lnTo>
                  <a:pt x="80568" y="8890"/>
                </a:lnTo>
                <a:lnTo>
                  <a:pt x="71094" y="2730"/>
                </a:lnTo>
                <a:lnTo>
                  <a:pt x="71094" y="107950"/>
                </a:lnTo>
                <a:lnTo>
                  <a:pt x="70967" y="115570"/>
                </a:lnTo>
                <a:lnTo>
                  <a:pt x="70713" y="125730"/>
                </a:lnTo>
                <a:lnTo>
                  <a:pt x="64427" y="133350"/>
                </a:lnTo>
                <a:lnTo>
                  <a:pt x="46850" y="133350"/>
                </a:lnTo>
                <a:lnTo>
                  <a:pt x="39395" y="124460"/>
                </a:lnTo>
                <a:lnTo>
                  <a:pt x="39268" y="107950"/>
                </a:lnTo>
                <a:lnTo>
                  <a:pt x="39154" y="80010"/>
                </a:lnTo>
                <a:lnTo>
                  <a:pt x="39268" y="44450"/>
                </a:lnTo>
                <a:lnTo>
                  <a:pt x="56222" y="16510"/>
                </a:lnTo>
                <a:lnTo>
                  <a:pt x="65328" y="16510"/>
                </a:lnTo>
                <a:lnTo>
                  <a:pt x="70891" y="24130"/>
                </a:lnTo>
                <a:lnTo>
                  <a:pt x="70980" y="30480"/>
                </a:lnTo>
                <a:lnTo>
                  <a:pt x="71094" y="107950"/>
                </a:lnTo>
                <a:lnTo>
                  <a:pt x="71094" y="2730"/>
                </a:lnTo>
                <a:lnTo>
                  <a:pt x="68859" y="1270"/>
                </a:lnTo>
                <a:lnTo>
                  <a:pt x="51066" y="0"/>
                </a:lnTo>
                <a:lnTo>
                  <a:pt x="39751" y="2540"/>
                </a:lnTo>
                <a:lnTo>
                  <a:pt x="30708" y="8890"/>
                </a:lnTo>
                <a:lnTo>
                  <a:pt x="24701" y="19050"/>
                </a:lnTo>
                <a:lnTo>
                  <a:pt x="22504" y="31750"/>
                </a:lnTo>
                <a:lnTo>
                  <a:pt x="22491" y="68580"/>
                </a:lnTo>
                <a:lnTo>
                  <a:pt x="0" y="68580"/>
                </a:lnTo>
                <a:lnTo>
                  <a:pt x="0" y="86360"/>
                </a:lnTo>
                <a:lnTo>
                  <a:pt x="22491" y="86360"/>
                </a:lnTo>
                <a:lnTo>
                  <a:pt x="22504" y="115570"/>
                </a:lnTo>
                <a:lnTo>
                  <a:pt x="24892" y="129540"/>
                </a:lnTo>
                <a:lnTo>
                  <a:pt x="31419" y="139700"/>
                </a:lnTo>
                <a:lnTo>
                  <a:pt x="41363" y="147320"/>
                </a:lnTo>
                <a:lnTo>
                  <a:pt x="54000" y="149860"/>
                </a:lnTo>
                <a:lnTo>
                  <a:pt x="67437" y="148590"/>
                </a:lnTo>
                <a:lnTo>
                  <a:pt x="78384" y="142240"/>
                </a:lnTo>
                <a:lnTo>
                  <a:pt x="84251" y="133350"/>
                </a:lnTo>
                <a:lnTo>
                  <a:pt x="85928" y="130810"/>
                </a:lnTo>
                <a:lnTo>
                  <a:pt x="89179" y="116840"/>
                </a:lnTo>
                <a:lnTo>
                  <a:pt x="89433" y="109220"/>
                </a:lnTo>
                <a:lnTo>
                  <a:pt x="89331" y="83820"/>
                </a:lnTo>
                <a:lnTo>
                  <a:pt x="89306" y="80010"/>
                </a:lnTo>
                <a:lnTo>
                  <a:pt x="175729" y="80010"/>
                </a:lnTo>
                <a:lnTo>
                  <a:pt x="178257" y="128270"/>
                </a:lnTo>
                <a:lnTo>
                  <a:pt x="209232" y="149860"/>
                </a:lnTo>
                <a:lnTo>
                  <a:pt x="222834" y="147320"/>
                </a:lnTo>
                <a:lnTo>
                  <a:pt x="242722" y="113030"/>
                </a:lnTo>
                <a:lnTo>
                  <a:pt x="242735" y="86360"/>
                </a:lnTo>
                <a:lnTo>
                  <a:pt x="329260" y="86360"/>
                </a:lnTo>
                <a:lnTo>
                  <a:pt x="331457" y="127000"/>
                </a:lnTo>
                <a:lnTo>
                  <a:pt x="363016" y="151130"/>
                </a:lnTo>
                <a:lnTo>
                  <a:pt x="372783" y="149860"/>
                </a:lnTo>
                <a:lnTo>
                  <a:pt x="395668" y="119380"/>
                </a:lnTo>
                <a:lnTo>
                  <a:pt x="396354" y="105410"/>
                </a:lnTo>
                <a:lnTo>
                  <a:pt x="396354" y="88900"/>
                </a:lnTo>
                <a:lnTo>
                  <a:pt x="397002" y="87630"/>
                </a:lnTo>
                <a:lnTo>
                  <a:pt x="397789" y="86360"/>
                </a:lnTo>
                <a:lnTo>
                  <a:pt x="466305" y="86360"/>
                </a:lnTo>
                <a:lnTo>
                  <a:pt x="481139" y="91440"/>
                </a:lnTo>
                <a:lnTo>
                  <a:pt x="492125" y="100330"/>
                </a:lnTo>
                <a:lnTo>
                  <a:pt x="498944" y="113030"/>
                </a:lnTo>
                <a:lnTo>
                  <a:pt x="501294" y="129540"/>
                </a:lnTo>
                <a:lnTo>
                  <a:pt x="501294" y="666750"/>
                </a:lnTo>
                <a:lnTo>
                  <a:pt x="498233" y="684530"/>
                </a:lnTo>
                <a:lnTo>
                  <a:pt x="489534" y="698500"/>
                </a:lnTo>
                <a:lnTo>
                  <a:pt x="475945" y="707390"/>
                </a:lnTo>
                <a:lnTo>
                  <a:pt x="458165" y="711200"/>
                </a:lnTo>
                <a:lnTo>
                  <a:pt x="0" y="711200"/>
                </a:lnTo>
                <a:lnTo>
                  <a:pt x="0" y="727710"/>
                </a:lnTo>
                <a:lnTo>
                  <a:pt x="459867" y="727710"/>
                </a:lnTo>
                <a:lnTo>
                  <a:pt x="482295" y="722630"/>
                </a:lnTo>
                <a:lnTo>
                  <a:pt x="501015" y="709930"/>
                </a:lnTo>
                <a:lnTo>
                  <a:pt x="513803" y="692150"/>
                </a:lnTo>
                <a:lnTo>
                  <a:pt x="518464" y="669290"/>
                </a:lnTo>
                <a:lnTo>
                  <a:pt x="518223" y="621030"/>
                </a:lnTo>
                <a:lnTo>
                  <a:pt x="518134" y="594360"/>
                </a:lnTo>
                <a:lnTo>
                  <a:pt x="518007" y="547370"/>
                </a:lnTo>
                <a:lnTo>
                  <a:pt x="518045" y="173990"/>
                </a:lnTo>
                <a:lnTo>
                  <a:pt x="616089" y="173990"/>
                </a:lnTo>
                <a:lnTo>
                  <a:pt x="671144" y="181610"/>
                </a:lnTo>
                <a:lnTo>
                  <a:pt x="703554" y="218440"/>
                </a:lnTo>
                <a:lnTo>
                  <a:pt x="709752" y="276860"/>
                </a:lnTo>
                <a:lnTo>
                  <a:pt x="709828" y="312420"/>
                </a:lnTo>
                <a:lnTo>
                  <a:pt x="709587" y="346710"/>
                </a:lnTo>
                <a:lnTo>
                  <a:pt x="709422" y="382270"/>
                </a:lnTo>
                <a:lnTo>
                  <a:pt x="608799" y="382270"/>
                </a:lnTo>
                <a:lnTo>
                  <a:pt x="591629" y="386080"/>
                </a:lnTo>
                <a:lnTo>
                  <a:pt x="578700" y="393700"/>
                </a:lnTo>
                <a:lnTo>
                  <a:pt x="570445" y="406400"/>
                </a:lnTo>
                <a:lnTo>
                  <a:pt x="567347" y="424180"/>
                </a:lnTo>
                <a:lnTo>
                  <a:pt x="567245" y="466090"/>
                </a:lnTo>
                <a:lnTo>
                  <a:pt x="567321" y="472440"/>
                </a:lnTo>
                <a:lnTo>
                  <a:pt x="568960" y="485140"/>
                </a:lnTo>
                <a:lnTo>
                  <a:pt x="573735" y="492760"/>
                </a:lnTo>
                <a:lnTo>
                  <a:pt x="582079" y="497840"/>
                </a:lnTo>
                <a:lnTo>
                  <a:pt x="594372" y="499110"/>
                </a:lnTo>
                <a:lnTo>
                  <a:pt x="611428" y="499110"/>
                </a:lnTo>
                <a:lnTo>
                  <a:pt x="611428" y="537210"/>
                </a:lnTo>
                <a:lnTo>
                  <a:pt x="603681" y="538480"/>
                </a:lnTo>
                <a:lnTo>
                  <a:pt x="596506" y="537210"/>
                </a:lnTo>
                <a:lnTo>
                  <a:pt x="589711" y="539750"/>
                </a:lnTo>
                <a:lnTo>
                  <a:pt x="556933" y="560070"/>
                </a:lnTo>
                <a:lnTo>
                  <a:pt x="544893" y="600710"/>
                </a:lnTo>
                <a:lnTo>
                  <a:pt x="544830" y="748030"/>
                </a:lnTo>
                <a:lnTo>
                  <a:pt x="541972" y="759460"/>
                </a:lnTo>
                <a:lnTo>
                  <a:pt x="534530" y="769620"/>
                </a:lnTo>
                <a:lnTo>
                  <a:pt x="524116" y="777240"/>
                </a:lnTo>
                <a:lnTo>
                  <a:pt x="512419" y="779780"/>
                </a:lnTo>
                <a:lnTo>
                  <a:pt x="503974" y="779780"/>
                </a:lnTo>
                <a:lnTo>
                  <a:pt x="503974" y="797560"/>
                </a:lnTo>
                <a:lnTo>
                  <a:pt x="483171" y="817880"/>
                </a:lnTo>
                <a:lnTo>
                  <a:pt x="473113" y="828040"/>
                </a:lnTo>
                <a:lnTo>
                  <a:pt x="461937" y="839470"/>
                </a:lnTo>
                <a:lnTo>
                  <a:pt x="387007" y="839470"/>
                </a:lnTo>
                <a:lnTo>
                  <a:pt x="387007" y="797560"/>
                </a:lnTo>
                <a:lnTo>
                  <a:pt x="503974" y="797560"/>
                </a:lnTo>
                <a:lnTo>
                  <a:pt x="503974" y="779780"/>
                </a:lnTo>
                <a:lnTo>
                  <a:pt x="372770" y="779780"/>
                </a:lnTo>
                <a:lnTo>
                  <a:pt x="368922" y="782320"/>
                </a:lnTo>
                <a:lnTo>
                  <a:pt x="369417" y="793750"/>
                </a:lnTo>
                <a:lnTo>
                  <a:pt x="369773" y="805180"/>
                </a:lnTo>
                <a:lnTo>
                  <a:pt x="369785" y="819150"/>
                </a:lnTo>
                <a:lnTo>
                  <a:pt x="369671" y="855980"/>
                </a:lnTo>
                <a:lnTo>
                  <a:pt x="385622" y="855980"/>
                </a:lnTo>
                <a:lnTo>
                  <a:pt x="442595" y="857250"/>
                </a:lnTo>
                <a:lnTo>
                  <a:pt x="443966" y="857250"/>
                </a:lnTo>
                <a:lnTo>
                  <a:pt x="441375" y="864870"/>
                </a:lnTo>
                <a:lnTo>
                  <a:pt x="438708" y="872490"/>
                </a:lnTo>
                <a:lnTo>
                  <a:pt x="436346" y="878840"/>
                </a:lnTo>
                <a:lnTo>
                  <a:pt x="434670" y="886460"/>
                </a:lnTo>
                <a:lnTo>
                  <a:pt x="433933" y="894080"/>
                </a:lnTo>
                <a:lnTo>
                  <a:pt x="433920" y="902970"/>
                </a:lnTo>
                <a:lnTo>
                  <a:pt x="434149" y="910590"/>
                </a:lnTo>
                <a:lnTo>
                  <a:pt x="434314" y="919480"/>
                </a:lnTo>
                <a:lnTo>
                  <a:pt x="68186" y="919480"/>
                </a:lnTo>
                <a:lnTo>
                  <a:pt x="67716" y="918210"/>
                </a:lnTo>
                <a:lnTo>
                  <a:pt x="67627" y="871220"/>
                </a:lnTo>
                <a:lnTo>
                  <a:pt x="67195" y="859790"/>
                </a:lnTo>
                <a:lnTo>
                  <a:pt x="71424" y="855980"/>
                </a:lnTo>
                <a:lnTo>
                  <a:pt x="96837" y="857250"/>
                </a:lnTo>
                <a:lnTo>
                  <a:pt x="113296" y="857250"/>
                </a:lnTo>
                <a:lnTo>
                  <a:pt x="161086" y="855980"/>
                </a:lnTo>
                <a:lnTo>
                  <a:pt x="162318" y="854710"/>
                </a:lnTo>
                <a:lnTo>
                  <a:pt x="162306" y="781050"/>
                </a:lnTo>
                <a:lnTo>
                  <a:pt x="161785" y="779780"/>
                </a:lnTo>
                <a:lnTo>
                  <a:pt x="0" y="779780"/>
                </a:lnTo>
                <a:lnTo>
                  <a:pt x="0" y="796290"/>
                </a:lnTo>
                <a:lnTo>
                  <a:pt x="143878" y="796290"/>
                </a:lnTo>
                <a:lnTo>
                  <a:pt x="143878" y="839470"/>
                </a:lnTo>
                <a:lnTo>
                  <a:pt x="76403" y="839470"/>
                </a:lnTo>
                <a:lnTo>
                  <a:pt x="65151" y="842010"/>
                </a:lnTo>
                <a:lnTo>
                  <a:pt x="56540" y="847090"/>
                </a:lnTo>
                <a:lnTo>
                  <a:pt x="50977" y="855980"/>
                </a:lnTo>
                <a:lnTo>
                  <a:pt x="48869" y="867410"/>
                </a:lnTo>
                <a:lnTo>
                  <a:pt x="48831" y="904240"/>
                </a:lnTo>
                <a:lnTo>
                  <a:pt x="50901" y="919480"/>
                </a:lnTo>
                <a:lnTo>
                  <a:pt x="57238" y="929640"/>
                </a:lnTo>
                <a:lnTo>
                  <a:pt x="68008" y="935990"/>
                </a:lnTo>
                <a:lnTo>
                  <a:pt x="83439" y="938530"/>
                </a:lnTo>
                <a:lnTo>
                  <a:pt x="385013" y="938530"/>
                </a:lnTo>
                <a:lnTo>
                  <a:pt x="443280" y="937260"/>
                </a:lnTo>
                <a:lnTo>
                  <a:pt x="449376" y="939800"/>
                </a:lnTo>
                <a:lnTo>
                  <a:pt x="463918" y="952500"/>
                </a:lnTo>
                <a:lnTo>
                  <a:pt x="473710" y="957580"/>
                </a:lnTo>
                <a:lnTo>
                  <a:pt x="484339" y="960120"/>
                </a:lnTo>
                <a:lnTo>
                  <a:pt x="495503" y="961390"/>
                </a:lnTo>
                <a:lnTo>
                  <a:pt x="511276" y="961390"/>
                </a:lnTo>
                <a:lnTo>
                  <a:pt x="525741" y="956310"/>
                </a:lnTo>
                <a:lnTo>
                  <a:pt x="538861" y="948690"/>
                </a:lnTo>
                <a:lnTo>
                  <a:pt x="544068" y="943610"/>
                </a:lnTo>
                <a:lnTo>
                  <a:pt x="550595" y="937260"/>
                </a:lnTo>
                <a:lnTo>
                  <a:pt x="562724" y="952500"/>
                </a:lnTo>
                <a:lnTo>
                  <a:pt x="577291" y="961390"/>
                </a:lnTo>
                <a:lnTo>
                  <a:pt x="593712" y="966470"/>
                </a:lnTo>
                <a:lnTo>
                  <a:pt x="611390" y="969010"/>
                </a:lnTo>
                <a:lnTo>
                  <a:pt x="719086" y="969010"/>
                </a:lnTo>
                <a:lnTo>
                  <a:pt x="757174" y="960120"/>
                </a:lnTo>
                <a:lnTo>
                  <a:pt x="768070" y="949960"/>
                </a:lnTo>
                <a:lnTo>
                  <a:pt x="776338" y="941070"/>
                </a:lnTo>
                <a:lnTo>
                  <a:pt x="787044" y="937260"/>
                </a:lnTo>
                <a:lnTo>
                  <a:pt x="798690" y="935990"/>
                </a:lnTo>
                <a:lnTo>
                  <a:pt x="833742" y="935990"/>
                </a:lnTo>
                <a:lnTo>
                  <a:pt x="856856" y="932180"/>
                </a:lnTo>
                <a:lnTo>
                  <a:pt x="886752" y="902970"/>
                </a:lnTo>
                <a:lnTo>
                  <a:pt x="891514" y="838200"/>
                </a:lnTo>
                <a:lnTo>
                  <a:pt x="891755" y="792480"/>
                </a:lnTo>
                <a:close/>
              </a:path>
            </a:pathLst>
          </a:custGeom>
          <a:solidFill>
            <a:srgbClr val="00AAA6"/>
          </a:solidFill>
        </p:spPr>
        <p:txBody>
          <a:bodyPr wrap="square" lIns="0" tIns="0" rIns="0" bIns="0" rtlCol="0"/>
          <a:lstStyle/>
          <a:p>
            <a:endParaRPr dirty="0"/>
          </a:p>
        </p:txBody>
      </p:sp>
      <p:sp>
        <p:nvSpPr>
          <p:cNvPr id="85" name="bg object 85"/>
          <p:cNvSpPr/>
          <p:nvPr/>
        </p:nvSpPr>
        <p:spPr>
          <a:xfrm>
            <a:off x="0" y="5041734"/>
            <a:ext cx="442595" cy="1023619"/>
          </a:xfrm>
          <a:custGeom>
            <a:avLst/>
            <a:gdLst/>
            <a:ahLst/>
            <a:cxnLst/>
            <a:rect l="l" t="t" r="r" b="b"/>
            <a:pathLst>
              <a:path w="442595" h="1023620">
                <a:moveTo>
                  <a:pt x="337908" y="495960"/>
                </a:moveTo>
                <a:lnTo>
                  <a:pt x="331089" y="451764"/>
                </a:lnTo>
                <a:lnTo>
                  <a:pt x="318960" y="428002"/>
                </a:lnTo>
                <a:lnTo>
                  <a:pt x="318960" y="496074"/>
                </a:lnTo>
                <a:lnTo>
                  <a:pt x="309308" y="543407"/>
                </a:lnTo>
                <a:lnTo>
                  <a:pt x="283591" y="580517"/>
                </a:lnTo>
                <a:lnTo>
                  <a:pt x="246049" y="604837"/>
                </a:lnTo>
                <a:lnTo>
                  <a:pt x="200939" y="613791"/>
                </a:lnTo>
                <a:lnTo>
                  <a:pt x="155448" y="604621"/>
                </a:lnTo>
                <a:lnTo>
                  <a:pt x="117894" y="579094"/>
                </a:lnTo>
                <a:lnTo>
                  <a:pt x="92367" y="541451"/>
                </a:lnTo>
                <a:lnTo>
                  <a:pt x="82969" y="495960"/>
                </a:lnTo>
                <a:lnTo>
                  <a:pt x="92468" y="449999"/>
                </a:lnTo>
                <a:lnTo>
                  <a:pt x="118160" y="412038"/>
                </a:lnTo>
                <a:lnTo>
                  <a:pt x="155943" y="386448"/>
                </a:lnTo>
                <a:lnTo>
                  <a:pt x="201676" y="377596"/>
                </a:lnTo>
                <a:lnTo>
                  <a:pt x="247713" y="387223"/>
                </a:lnTo>
                <a:lnTo>
                  <a:pt x="285000" y="412178"/>
                </a:lnTo>
                <a:lnTo>
                  <a:pt x="309956" y="449465"/>
                </a:lnTo>
                <a:lnTo>
                  <a:pt x="318960" y="496074"/>
                </a:lnTo>
                <a:lnTo>
                  <a:pt x="318960" y="428002"/>
                </a:lnTo>
                <a:lnTo>
                  <a:pt x="282346" y="384771"/>
                </a:lnTo>
                <a:lnTo>
                  <a:pt x="244665" y="365633"/>
                </a:lnTo>
                <a:lnTo>
                  <a:pt x="200977" y="358521"/>
                </a:lnTo>
                <a:lnTo>
                  <a:pt x="158026" y="365226"/>
                </a:lnTo>
                <a:lnTo>
                  <a:pt x="120472" y="384683"/>
                </a:lnTo>
                <a:lnTo>
                  <a:pt x="90665" y="414451"/>
                </a:lnTo>
                <a:lnTo>
                  <a:pt x="71005" y="452056"/>
                </a:lnTo>
                <a:lnTo>
                  <a:pt x="63855" y="495046"/>
                </a:lnTo>
                <a:lnTo>
                  <a:pt x="70777" y="538403"/>
                </a:lnTo>
                <a:lnTo>
                  <a:pt x="90246" y="576224"/>
                </a:lnTo>
                <a:lnTo>
                  <a:pt x="119926" y="606171"/>
                </a:lnTo>
                <a:lnTo>
                  <a:pt x="157467" y="625894"/>
                </a:lnTo>
                <a:lnTo>
                  <a:pt x="200571" y="633031"/>
                </a:lnTo>
                <a:lnTo>
                  <a:pt x="243586" y="626071"/>
                </a:lnTo>
                <a:lnTo>
                  <a:pt x="268224" y="613791"/>
                </a:lnTo>
                <a:lnTo>
                  <a:pt x="281203" y="607314"/>
                </a:lnTo>
                <a:lnTo>
                  <a:pt x="311061" y="578332"/>
                </a:lnTo>
                <a:lnTo>
                  <a:pt x="330758" y="540689"/>
                </a:lnTo>
                <a:lnTo>
                  <a:pt x="337908" y="495960"/>
                </a:lnTo>
                <a:close/>
              </a:path>
              <a:path w="442595" h="1023620">
                <a:moveTo>
                  <a:pt x="442277" y="979144"/>
                </a:moveTo>
                <a:lnTo>
                  <a:pt x="439483" y="964844"/>
                </a:lnTo>
                <a:lnTo>
                  <a:pt x="434848" y="957008"/>
                </a:lnTo>
                <a:lnTo>
                  <a:pt x="398157" y="937856"/>
                </a:lnTo>
                <a:lnTo>
                  <a:pt x="395046" y="937196"/>
                </a:lnTo>
                <a:lnTo>
                  <a:pt x="385572" y="935012"/>
                </a:lnTo>
                <a:lnTo>
                  <a:pt x="385699" y="843203"/>
                </a:lnTo>
                <a:lnTo>
                  <a:pt x="385597" y="791908"/>
                </a:lnTo>
                <a:lnTo>
                  <a:pt x="385241" y="751408"/>
                </a:lnTo>
                <a:lnTo>
                  <a:pt x="378053" y="708329"/>
                </a:lnTo>
                <a:lnTo>
                  <a:pt x="366661" y="680008"/>
                </a:lnTo>
                <a:lnTo>
                  <a:pt x="366661" y="843203"/>
                </a:lnTo>
                <a:lnTo>
                  <a:pt x="366483" y="934567"/>
                </a:lnTo>
                <a:lnTo>
                  <a:pt x="366102" y="935570"/>
                </a:lnTo>
                <a:lnTo>
                  <a:pt x="365734" y="937450"/>
                </a:lnTo>
                <a:lnTo>
                  <a:pt x="36664" y="937450"/>
                </a:lnTo>
                <a:lnTo>
                  <a:pt x="36449" y="934377"/>
                </a:lnTo>
                <a:lnTo>
                  <a:pt x="36093" y="931659"/>
                </a:lnTo>
                <a:lnTo>
                  <a:pt x="35953" y="843203"/>
                </a:lnTo>
                <a:lnTo>
                  <a:pt x="36042" y="791908"/>
                </a:lnTo>
                <a:lnTo>
                  <a:pt x="37795" y="737565"/>
                </a:lnTo>
                <a:lnTo>
                  <a:pt x="48818" y="699731"/>
                </a:lnTo>
                <a:lnTo>
                  <a:pt x="58216" y="681926"/>
                </a:lnTo>
                <a:lnTo>
                  <a:pt x="105918" y="708456"/>
                </a:lnTo>
                <a:lnTo>
                  <a:pt x="153581" y="724319"/>
                </a:lnTo>
                <a:lnTo>
                  <a:pt x="201256" y="729538"/>
                </a:lnTo>
                <a:lnTo>
                  <a:pt x="248958" y="724103"/>
                </a:lnTo>
                <a:lnTo>
                  <a:pt x="290703" y="710031"/>
                </a:lnTo>
                <a:lnTo>
                  <a:pt x="296735" y="707999"/>
                </a:lnTo>
                <a:lnTo>
                  <a:pt x="344614" y="681228"/>
                </a:lnTo>
                <a:lnTo>
                  <a:pt x="353136" y="696353"/>
                </a:lnTo>
                <a:lnTo>
                  <a:pt x="359829" y="712254"/>
                </a:lnTo>
                <a:lnTo>
                  <a:pt x="364261" y="728878"/>
                </a:lnTo>
                <a:lnTo>
                  <a:pt x="366026" y="746150"/>
                </a:lnTo>
                <a:lnTo>
                  <a:pt x="366547" y="791908"/>
                </a:lnTo>
                <a:lnTo>
                  <a:pt x="366661" y="843203"/>
                </a:lnTo>
                <a:lnTo>
                  <a:pt x="366661" y="680008"/>
                </a:lnTo>
                <a:lnTo>
                  <a:pt x="365061" y="676490"/>
                </a:lnTo>
                <a:lnTo>
                  <a:pt x="360273" y="665772"/>
                </a:lnTo>
                <a:lnTo>
                  <a:pt x="362369" y="664349"/>
                </a:lnTo>
                <a:lnTo>
                  <a:pt x="365112" y="663206"/>
                </a:lnTo>
                <a:lnTo>
                  <a:pt x="366839" y="661200"/>
                </a:lnTo>
                <a:lnTo>
                  <a:pt x="392645" y="628561"/>
                </a:lnTo>
                <a:lnTo>
                  <a:pt x="413537" y="592404"/>
                </a:lnTo>
                <a:lnTo>
                  <a:pt x="433489" y="520814"/>
                </a:lnTo>
                <a:lnTo>
                  <a:pt x="434530" y="484187"/>
                </a:lnTo>
                <a:lnTo>
                  <a:pt x="429615" y="447065"/>
                </a:lnTo>
                <a:lnTo>
                  <a:pt x="406920" y="384467"/>
                </a:lnTo>
                <a:lnTo>
                  <a:pt x="366153" y="331482"/>
                </a:lnTo>
                <a:lnTo>
                  <a:pt x="361251" y="326847"/>
                </a:lnTo>
                <a:lnTo>
                  <a:pt x="359879" y="322097"/>
                </a:lnTo>
                <a:lnTo>
                  <a:pt x="359905" y="308597"/>
                </a:lnTo>
                <a:lnTo>
                  <a:pt x="360019" y="50431"/>
                </a:lnTo>
                <a:lnTo>
                  <a:pt x="355854" y="30454"/>
                </a:lnTo>
                <a:lnTo>
                  <a:pt x="347992" y="19189"/>
                </a:lnTo>
                <a:lnTo>
                  <a:pt x="344678" y="14439"/>
                </a:lnTo>
                <a:lnTo>
                  <a:pt x="328549" y="3822"/>
                </a:lnTo>
                <a:lnTo>
                  <a:pt x="310603" y="215"/>
                </a:lnTo>
                <a:lnTo>
                  <a:pt x="309537" y="0"/>
                </a:lnTo>
                <a:lnTo>
                  <a:pt x="146545" y="215"/>
                </a:lnTo>
                <a:lnTo>
                  <a:pt x="0" y="165"/>
                </a:lnTo>
                <a:lnTo>
                  <a:pt x="0" y="19202"/>
                </a:lnTo>
                <a:lnTo>
                  <a:pt x="303784" y="19202"/>
                </a:lnTo>
                <a:lnTo>
                  <a:pt x="320141" y="21475"/>
                </a:lnTo>
                <a:lnTo>
                  <a:pt x="331698" y="28384"/>
                </a:lnTo>
                <a:lnTo>
                  <a:pt x="338569" y="39992"/>
                </a:lnTo>
                <a:lnTo>
                  <a:pt x="340842" y="56400"/>
                </a:lnTo>
                <a:lnTo>
                  <a:pt x="340855" y="308597"/>
                </a:lnTo>
                <a:lnTo>
                  <a:pt x="310654" y="289674"/>
                </a:lnTo>
                <a:lnTo>
                  <a:pt x="292023" y="281482"/>
                </a:lnTo>
                <a:lnTo>
                  <a:pt x="278993" y="275755"/>
                </a:lnTo>
                <a:lnTo>
                  <a:pt x="245745" y="266674"/>
                </a:lnTo>
                <a:lnTo>
                  <a:pt x="210769" y="262229"/>
                </a:lnTo>
                <a:lnTo>
                  <a:pt x="210667" y="168744"/>
                </a:lnTo>
                <a:lnTo>
                  <a:pt x="194945" y="108407"/>
                </a:lnTo>
                <a:lnTo>
                  <a:pt x="145516" y="70916"/>
                </a:lnTo>
                <a:lnTo>
                  <a:pt x="113982" y="65608"/>
                </a:lnTo>
                <a:lnTo>
                  <a:pt x="82423" y="71145"/>
                </a:lnTo>
                <a:lnTo>
                  <a:pt x="31826" y="111569"/>
                </a:lnTo>
                <a:lnTo>
                  <a:pt x="18707" y="160502"/>
                </a:lnTo>
                <a:lnTo>
                  <a:pt x="18503" y="177457"/>
                </a:lnTo>
                <a:lnTo>
                  <a:pt x="18859" y="194030"/>
                </a:lnTo>
                <a:lnTo>
                  <a:pt x="19024" y="210578"/>
                </a:lnTo>
                <a:lnTo>
                  <a:pt x="9512" y="250215"/>
                </a:lnTo>
                <a:lnTo>
                  <a:pt x="0" y="263867"/>
                </a:lnTo>
                <a:lnTo>
                  <a:pt x="0" y="289483"/>
                </a:lnTo>
                <a:lnTo>
                  <a:pt x="30035" y="252082"/>
                </a:lnTo>
                <a:lnTo>
                  <a:pt x="37858" y="213385"/>
                </a:lnTo>
                <a:lnTo>
                  <a:pt x="38049" y="199809"/>
                </a:lnTo>
                <a:lnTo>
                  <a:pt x="37998" y="159054"/>
                </a:lnTo>
                <a:lnTo>
                  <a:pt x="43421" y="132372"/>
                </a:lnTo>
                <a:lnTo>
                  <a:pt x="57556" y="109626"/>
                </a:lnTo>
                <a:lnTo>
                  <a:pt x="78206" y="93154"/>
                </a:lnTo>
                <a:lnTo>
                  <a:pt x="103149" y="85305"/>
                </a:lnTo>
                <a:lnTo>
                  <a:pt x="136398" y="87833"/>
                </a:lnTo>
                <a:lnTo>
                  <a:pt x="180073" y="120738"/>
                </a:lnTo>
                <a:lnTo>
                  <a:pt x="191160" y="160502"/>
                </a:lnTo>
                <a:lnTo>
                  <a:pt x="191655" y="262610"/>
                </a:lnTo>
                <a:lnTo>
                  <a:pt x="142595" y="270014"/>
                </a:lnTo>
                <a:lnTo>
                  <a:pt x="98602" y="285445"/>
                </a:lnTo>
                <a:lnTo>
                  <a:pt x="59804" y="309029"/>
                </a:lnTo>
                <a:lnTo>
                  <a:pt x="26339" y="340842"/>
                </a:lnTo>
                <a:lnTo>
                  <a:pt x="0" y="378599"/>
                </a:lnTo>
                <a:lnTo>
                  <a:pt x="0" y="425958"/>
                </a:lnTo>
                <a:lnTo>
                  <a:pt x="8483" y="402132"/>
                </a:lnTo>
                <a:lnTo>
                  <a:pt x="34010" y="361950"/>
                </a:lnTo>
                <a:lnTo>
                  <a:pt x="67754" y="328231"/>
                </a:lnTo>
                <a:lnTo>
                  <a:pt x="108483" y="302552"/>
                </a:lnTo>
                <a:lnTo>
                  <a:pt x="154965" y="286448"/>
                </a:lnTo>
                <a:lnTo>
                  <a:pt x="205943" y="281482"/>
                </a:lnTo>
                <a:lnTo>
                  <a:pt x="253238" y="287896"/>
                </a:lnTo>
                <a:lnTo>
                  <a:pt x="297180" y="304330"/>
                </a:lnTo>
                <a:lnTo>
                  <a:pt x="336308" y="329717"/>
                </a:lnTo>
                <a:lnTo>
                  <a:pt x="369138" y="362966"/>
                </a:lnTo>
                <a:lnTo>
                  <a:pt x="394220" y="402983"/>
                </a:lnTo>
                <a:lnTo>
                  <a:pt x="410057" y="448703"/>
                </a:lnTo>
                <a:lnTo>
                  <a:pt x="415188" y="499033"/>
                </a:lnTo>
                <a:lnTo>
                  <a:pt x="408800" y="548144"/>
                </a:lnTo>
                <a:lnTo>
                  <a:pt x="391947" y="592912"/>
                </a:lnTo>
                <a:lnTo>
                  <a:pt x="366014" y="632167"/>
                </a:lnTo>
                <a:lnTo>
                  <a:pt x="332384" y="664692"/>
                </a:lnTo>
                <a:lnTo>
                  <a:pt x="292468" y="689305"/>
                </a:lnTo>
                <a:lnTo>
                  <a:pt x="247650" y="704824"/>
                </a:lnTo>
                <a:lnTo>
                  <a:pt x="199301" y="710031"/>
                </a:lnTo>
                <a:lnTo>
                  <a:pt x="151041" y="704075"/>
                </a:lnTo>
                <a:lnTo>
                  <a:pt x="106438" y="687705"/>
                </a:lnTo>
                <a:lnTo>
                  <a:pt x="66878" y="662254"/>
                </a:lnTo>
                <a:lnTo>
                  <a:pt x="33769" y="629031"/>
                </a:lnTo>
                <a:lnTo>
                  <a:pt x="8496" y="589318"/>
                </a:lnTo>
                <a:lnTo>
                  <a:pt x="0" y="565556"/>
                </a:lnTo>
                <a:lnTo>
                  <a:pt x="0" y="626795"/>
                </a:lnTo>
                <a:lnTo>
                  <a:pt x="41084" y="668629"/>
                </a:lnTo>
                <a:lnTo>
                  <a:pt x="31953" y="692988"/>
                </a:lnTo>
                <a:lnTo>
                  <a:pt x="3060" y="722591"/>
                </a:lnTo>
                <a:lnTo>
                  <a:pt x="0" y="722604"/>
                </a:lnTo>
                <a:lnTo>
                  <a:pt x="0" y="741807"/>
                </a:lnTo>
                <a:lnTo>
                  <a:pt x="12255" y="741807"/>
                </a:lnTo>
                <a:lnTo>
                  <a:pt x="13970" y="741807"/>
                </a:lnTo>
                <a:lnTo>
                  <a:pt x="15697" y="742111"/>
                </a:lnTo>
                <a:lnTo>
                  <a:pt x="17297" y="742251"/>
                </a:lnTo>
                <a:lnTo>
                  <a:pt x="17297" y="791908"/>
                </a:lnTo>
                <a:lnTo>
                  <a:pt x="14325" y="792314"/>
                </a:lnTo>
                <a:lnTo>
                  <a:pt x="12001" y="792911"/>
                </a:lnTo>
                <a:lnTo>
                  <a:pt x="0" y="792924"/>
                </a:lnTo>
                <a:lnTo>
                  <a:pt x="0" y="812114"/>
                </a:lnTo>
                <a:lnTo>
                  <a:pt x="4305" y="812114"/>
                </a:lnTo>
                <a:lnTo>
                  <a:pt x="16332" y="812114"/>
                </a:lnTo>
                <a:lnTo>
                  <a:pt x="16332" y="937856"/>
                </a:lnTo>
                <a:lnTo>
                  <a:pt x="11239" y="937856"/>
                </a:lnTo>
                <a:lnTo>
                  <a:pt x="6692" y="937717"/>
                </a:lnTo>
                <a:lnTo>
                  <a:pt x="2146" y="937882"/>
                </a:lnTo>
                <a:lnTo>
                  <a:pt x="0" y="938428"/>
                </a:lnTo>
                <a:lnTo>
                  <a:pt x="0" y="958253"/>
                </a:lnTo>
                <a:lnTo>
                  <a:pt x="4711" y="957160"/>
                </a:lnTo>
                <a:lnTo>
                  <a:pt x="12420" y="956919"/>
                </a:lnTo>
                <a:lnTo>
                  <a:pt x="23152" y="956919"/>
                </a:lnTo>
                <a:lnTo>
                  <a:pt x="35585" y="957021"/>
                </a:lnTo>
                <a:lnTo>
                  <a:pt x="305892" y="957021"/>
                </a:lnTo>
                <a:lnTo>
                  <a:pt x="396519" y="957072"/>
                </a:lnTo>
                <a:lnTo>
                  <a:pt x="409028" y="959523"/>
                </a:lnTo>
                <a:lnTo>
                  <a:pt x="417982" y="966114"/>
                </a:lnTo>
                <a:lnTo>
                  <a:pt x="422529" y="975817"/>
                </a:lnTo>
                <a:lnTo>
                  <a:pt x="421855" y="987564"/>
                </a:lnTo>
                <a:lnTo>
                  <a:pt x="13652" y="1005090"/>
                </a:lnTo>
                <a:lnTo>
                  <a:pt x="10109" y="1005090"/>
                </a:lnTo>
                <a:lnTo>
                  <a:pt x="6515" y="1005192"/>
                </a:lnTo>
                <a:lnTo>
                  <a:pt x="3035" y="1004709"/>
                </a:lnTo>
                <a:lnTo>
                  <a:pt x="0" y="1003782"/>
                </a:lnTo>
                <a:lnTo>
                  <a:pt x="0" y="1022527"/>
                </a:lnTo>
                <a:lnTo>
                  <a:pt x="3111" y="1023099"/>
                </a:lnTo>
                <a:lnTo>
                  <a:pt x="215252" y="1023073"/>
                </a:lnTo>
                <a:lnTo>
                  <a:pt x="401548" y="1023416"/>
                </a:lnTo>
                <a:lnTo>
                  <a:pt x="435114" y="1005192"/>
                </a:lnTo>
                <a:lnTo>
                  <a:pt x="440436" y="994371"/>
                </a:lnTo>
                <a:lnTo>
                  <a:pt x="442277" y="979144"/>
                </a:lnTo>
                <a:close/>
              </a:path>
            </a:pathLst>
          </a:custGeom>
          <a:solidFill>
            <a:srgbClr val="00AAA6"/>
          </a:solidFill>
        </p:spPr>
        <p:txBody>
          <a:bodyPr wrap="square" lIns="0" tIns="0" rIns="0" bIns="0" rtlCol="0"/>
          <a:lstStyle/>
          <a:p>
            <a:endParaRPr dirty="0"/>
          </a:p>
        </p:txBody>
      </p:sp>
      <p:pic>
        <p:nvPicPr>
          <p:cNvPr id="86" name="bg object 86"/>
          <p:cNvPicPr/>
          <p:nvPr/>
        </p:nvPicPr>
        <p:blipFill>
          <a:blip r:embed="rId21" cstate="print"/>
          <a:stretch>
            <a:fillRect/>
          </a:stretch>
        </p:blipFill>
        <p:spPr>
          <a:xfrm>
            <a:off x="132800" y="5464042"/>
            <a:ext cx="143935" cy="146073"/>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IE"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E" smtClean="0"/>
              <a:t>‹#›</a:t>
            </a:fld>
            <a:endParaRPr lang="en-IE" dirty="0"/>
          </a:p>
        </p:txBody>
      </p:sp>
    </p:spTree>
    <p:extLst>
      <p:ext uri="{BB962C8B-B14F-4D97-AF65-F5344CB8AC3E}">
        <p14:creationId xmlns:p14="http://schemas.microsoft.com/office/powerpoint/2010/main" val="3349920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21114C"/>
          </a:solidFill>
        </p:spPr>
        <p:txBody>
          <a:bodyPr wrap="square" lIns="0" tIns="0" rIns="0" bIns="0" rtlCol="0"/>
          <a:lstStyle/>
          <a:p>
            <a:endParaRPr dirty="0"/>
          </a:p>
        </p:txBody>
      </p:sp>
      <p:sp>
        <p:nvSpPr>
          <p:cNvPr id="2" name="Holder 2"/>
          <p:cNvSpPr>
            <a:spLocks noGrp="1"/>
          </p:cNvSpPr>
          <p:nvPr>
            <p:ph type="title"/>
          </p:nvPr>
        </p:nvSpPr>
        <p:spPr>
          <a:xfrm>
            <a:off x="1313360" y="1665873"/>
            <a:ext cx="9571629" cy="878839"/>
          </a:xfrm>
          <a:prstGeom prst="rect">
            <a:avLst/>
          </a:prstGeom>
        </p:spPr>
        <p:txBody>
          <a:bodyPr wrap="square" lIns="0" tIns="0" rIns="0" bIns="0">
            <a:spAutoFit/>
          </a:bodyPr>
          <a:lstStyle>
            <a:lvl1pPr>
              <a:defRPr sz="5600" b="0" i="0">
                <a:solidFill>
                  <a:schemeClr val="bg1"/>
                </a:solidFill>
                <a:latin typeface="Arial"/>
                <a:cs typeface="Arial"/>
              </a:defRPr>
            </a:lvl1pPr>
          </a:lstStyle>
          <a:p>
            <a:endParaRPr/>
          </a:p>
        </p:txBody>
      </p:sp>
      <p:sp>
        <p:nvSpPr>
          <p:cNvPr id="3" name="Holder 3"/>
          <p:cNvSpPr>
            <a:spLocks noGrp="1"/>
          </p:cNvSpPr>
          <p:nvPr>
            <p:ph type="body" idx="1"/>
          </p:nvPr>
        </p:nvSpPr>
        <p:spPr>
          <a:xfrm>
            <a:off x="928160" y="2989625"/>
            <a:ext cx="10342029" cy="2209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lang="en-IE"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10/6/2023</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IE" smtClean="0"/>
              <a:t>‹#›</a:t>
            </a:fld>
            <a:endParaRPr lang="en-IE" dirty="0"/>
          </a:p>
        </p:txBody>
      </p:sp>
    </p:spTree>
    <p:extLst>
      <p:ext uri="{BB962C8B-B14F-4D97-AF65-F5344CB8AC3E}">
        <p14:creationId xmlns:p14="http://schemas.microsoft.com/office/powerpoint/2010/main" val="16257993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notesSlide" Target="../notesSlides/notesSlide13.xml"/><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slideLayout" Target="../slideLayouts/slideLayout3.xml"/><Relationship Id="rId16" Type="http://schemas.openxmlformats.org/officeDocument/2006/relationships/image" Target="../media/image49.png"/><Relationship Id="rId1" Type="http://schemas.openxmlformats.org/officeDocument/2006/relationships/tags" Target="../tags/tag1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hyperlink" Target="https://www.hiqa.ie/sites/default/files/2017-10/National-Standards-Patient-Safety-Incidents.pdf" TargetMode="External"/><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hiqa.ie/sites/default/files/2021-09/Standards-Development-Process.pd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www.hiqa.ie/sites/default/files/2021-09/Standards-Development-Framework-a-principles-based-approach.pdf"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hyperlink" Target="https://www.hiqa.ie/sites/default/files/2020-10/Standards-Prioritisation-Process.pdf" TargetMode="Externa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1.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hyperlink" Target="https://www.hiqa.ie/reports-and-publications/health-information/guidance-data-quality-framework-health-and-social-care" TargetMode="External"/><Relationship Id="rId3" Type="http://schemas.openxmlformats.org/officeDocument/2006/relationships/notesSlide" Target="../notesSlides/notesSlide26.xml"/><Relationship Id="rId7" Type="http://schemas.openxmlformats.org/officeDocument/2006/relationships/hyperlink" Target="https://www.hiqa.ie/sites/default/files/2021-05/Review-of-information-management-practices-for-the-National-Incident-Management-System-(NIMS)-within-the-HSE.pdf" TargetMode="Externa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hyperlink" Target="https://www.hiqa.ie/sites/default/files/2018-10/HIPE-report.pdf" TargetMode="External"/><Relationship Id="rId11" Type="http://schemas.openxmlformats.org/officeDocument/2006/relationships/image" Target="../media/image56.jpeg"/><Relationship Id="rId5" Type="http://schemas.openxmlformats.org/officeDocument/2006/relationships/hyperlink" Target="https://www.hiqa.ie/sites/default/files/2018-03/Review-nformation-management-practices-BreastCheck_March-2018.pdf" TargetMode="External"/><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hyperlink" Target="https://www.hseland.ie/dash/Account/Login" TargetMode="External"/><Relationship Id="rId5" Type="http://schemas.openxmlformats.org/officeDocument/2006/relationships/hyperlink" Target="https://www.hiqa.ie/areas-we-work/standards-and-quality" TargetMode="Externa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hyperlink" Target="https://www.hiqa.ie/sites/default/files/Online-Learning-Modules/National%20Standards%20for%20Adult%20Safeguarding%20Putting%20the%20Standards%20into%20Practice/story_html5.html" TargetMode="External"/><Relationship Id="rId3" Type="http://schemas.openxmlformats.org/officeDocument/2006/relationships/slideLayout" Target="../slideLayouts/slideLayout3.xml"/><Relationship Id="rId7" Type="http://schemas.openxmlformats.org/officeDocument/2006/relationships/hyperlink" Target="https://www.hiqa.ie/sites/default/files/2019-12/National-Standards-for-Adult-Safeguarding_Leaflet.pdf" TargetMode="External"/><Relationship Id="rId12" Type="http://schemas.openxmlformats.org/officeDocument/2006/relationships/image" Target="../media/image61.jpeg"/><Relationship Id="rId2" Type="http://schemas.openxmlformats.org/officeDocument/2006/relationships/video" Target="https://www.youtube.com/embed/84GPr391OLc" TargetMode="External"/><Relationship Id="rId1" Type="http://schemas.openxmlformats.org/officeDocument/2006/relationships/tags" Target="../tags/tag30.xml"/><Relationship Id="rId6" Type="http://schemas.openxmlformats.org/officeDocument/2006/relationships/image" Target="../media/image59.jpg"/><Relationship Id="rId11" Type="http://schemas.openxmlformats.org/officeDocument/2006/relationships/hyperlink" Target="https://youtu.be/84GPr391OLc" TargetMode="External"/><Relationship Id="rId5" Type="http://schemas.openxmlformats.org/officeDocument/2006/relationships/image" Target="../media/image58.jpg"/><Relationship Id="rId10" Type="http://schemas.openxmlformats.org/officeDocument/2006/relationships/image" Target="../media/image60.jpg"/><Relationship Id="rId4" Type="http://schemas.openxmlformats.org/officeDocument/2006/relationships/notesSlide" Target="../notesSlides/notesSlide29.xml"/><Relationship Id="rId9" Type="http://schemas.openxmlformats.org/officeDocument/2006/relationships/hyperlink" Target="https://www.hseland.ie/dash/Account/Logi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s://www.hiqa.ie/learning-hub"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youtu.be/56q1ocCUpPc" TargetMode="External"/><Relationship Id="rId3" Type="http://schemas.openxmlformats.org/officeDocument/2006/relationships/slideLayout" Target="../slideLayouts/slideLayout3.xml"/><Relationship Id="rId7" Type="http://schemas.openxmlformats.org/officeDocument/2006/relationships/image" Target="../media/image63.jpg"/><Relationship Id="rId2" Type="http://schemas.openxmlformats.org/officeDocument/2006/relationships/video" Target="https://www.youtube.com/embed/56q1ocCUpPc" TargetMode="External"/><Relationship Id="rId1" Type="http://schemas.openxmlformats.org/officeDocument/2006/relationships/tags" Target="../tags/tag31.xml"/><Relationship Id="rId6" Type="http://schemas.openxmlformats.org/officeDocument/2006/relationships/hyperlink" Target="http://www.hseland.ie/" TargetMode="External"/><Relationship Id="rId11" Type="http://schemas.openxmlformats.org/officeDocument/2006/relationships/image" Target="../media/image65.jpeg"/><Relationship Id="rId5" Type="http://schemas.openxmlformats.org/officeDocument/2006/relationships/image" Target="../media/image62.jpeg"/><Relationship Id="rId10" Type="http://schemas.openxmlformats.org/officeDocument/2006/relationships/hyperlink" Target="https://www.hiqa.ie/sites/default/files/2018-09/information-leaflet.pdf" TargetMode="External"/><Relationship Id="rId4" Type="http://schemas.openxmlformats.org/officeDocument/2006/relationships/notesSlide" Target="../notesSlides/notesSlide30.xml"/><Relationship Id="rId9" Type="http://schemas.openxmlformats.org/officeDocument/2006/relationships/image" Target="../media/image64.jp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31.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68.jpg"/><Relationship Id="rId5" Type="http://schemas.openxmlformats.org/officeDocument/2006/relationships/image" Target="../media/image67.png"/><Relationship Id="rId4" Type="http://schemas.openxmlformats.org/officeDocument/2006/relationships/image" Target="../media/image66.jfif"/><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3.xml"/><Relationship Id="rId7" Type="http://schemas.openxmlformats.org/officeDocument/2006/relationships/image" Target="../media/image74.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hyperlink" Target="https://youtu.be/Bwga3XqqNAs"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hyperlink" Target="https://www.hiqa.ie/reports-and-publications/guide/guidance-human-rights-based-approach-health-and-social-care-services" TargetMode="Externa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hyperlink" Target="https://www.hiqa.ie/learning-hub" TargetMode="Externa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38.xml"/><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83.gif"/><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94.png"/><Relationship Id="rId2"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hyperlink" Target="https://www.hiqa.ie/learning-hub" TargetMode="External"/><Relationship Id="rId5" Type="http://schemas.openxmlformats.org/officeDocument/2006/relationships/hyperlink" Target="https://www.hiqa.ie/" TargetMode="External"/><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44.xml"/><Relationship Id="rId7" Type="http://schemas.openxmlformats.org/officeDocument/2006/relationships/image" Target="../media/image87.png"/><Relationship Id="rId2" Type="http://schemas.openxmlformats.org/officeDocument/2006/relationships/slideLayout" Target="../slideLayouts/slideLayout5.xml"/><Relationship Id="rId1" Type="http://schemas.openxmlformats.org/officeDocument/2006/relationships/tags" Target="../tags/tag45.xml"/><Relationship Id="rId6" Type="http://schemas.openxmlformats.org/officeDocument/2006/relationships/image" Target="../media/image86.png"/><Relationship Id="rId5" Type="http://schemas.openxmlformats.org/officeDocument/2006/relationships/hyperlink" Target="http://www.hiqa.ie/" TargetMode="External"/><Relationship Id="rId4" Type="http://schemas.openxmlformats.org/officeDocument/2006/relationships/hyperlink" Target="mailto:standards@hiqa.ie" TargetMode="External"/><Relationship Id="rId9" Type="http://schemas.openxmlformats.org/officeDocument/2006/relationships/image" Target="../media/image8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hyperlink" Target="https://yourexperience.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81400" y="2057400"/>
            <a:ext cx="7765910" cy="3038652"/>
          </a:xfrm>
          <a:prstGeom prst="rect">
            <a:avLst/>
          </a:prstGeom>
        </p:spPr>
        <p:txBody>
          <a:bodyPr vert="horz" wrap="square" lIns="0" tIns="83185" rIns="0" bIns="0" rtlCol="0">
            <a:spAutoFit/>
          </a:bodyPr>
          <a:lstStyle/>
          <a:p>
            <a:pPr marR="88265" algn="ctr">
              <a:spcAft>
                <a:spcPts val="0"/>
              </a:spcAft>
            </a:pPr>
            <a:r>
              <a:rPr lang="en-US" sz="4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National </a:t>
            </a:r>
            <a:r>
              <a:rPr lang="en-US" sz="4800" b="1" dirty="0">
                <a:solidFill>
                  <a:srgbClr val="FFFFFF"/>
                </a:solidFill>
                <a:latin typeface="Tahoma" panose="020B0604030504040204" pitchFamily="34" charset="0"/>
                <a:ea typeface="Tahoma" panose="020B0604030504040204" pitchFamily="34" charset="0"/>
                <a:cs typeface="Tahoma" panose="020B0604030504040204" pitchFamily="34" charset="0"/>
              </a:rPr>
              <a:t>Standards </a:t>
            </a:r>
            <a:endParaRPr lang="en-US" sz="4800" b="1" dirty="0" smtClean="0">
              <a:solidFill>
                <a:srgbClr val="FFFFFF"/>
              </a:solidFill>
              <a:latin typeface="Tahoma" panose="020B0604030504040204" pitchFamily="34" charset="0"/>
              <a:ea typeface="Tahoma" panose="020B0604030504040204" pitchFamily="34" charset="0"/>
              <a:cs typeface="Tahoma" panose="020B0604030504040204" pitchFamily="34" charset="0"/>
            </a:endParaRPr>
          </a:p>
          <a:p>
            <a:pPr marR="88265" algn="ctr">
              <a:spcAft>
                <a:spcPts val="0"/>
              </a:spcAft>
            </a:pPr>
            <a:r>
              <a:rPr lang="en-US" sz="4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for Health </a:t>
            </a:r>
            <a:r>
              <a:rPr lang="en-US" sz="4800" b="1" dirty="0">
                <a:solidFill>
                  <a:srgbClr val="FFFFFF"/>
                </a:solidFill>
                <a:latin typeface="Tahoma" panose="020B0604030504040204" pitchFamily="34" charset="0"/>
                <a:ea typeface="Tahoma" panose="020B0604030504040204" pitchFamily="34" charset="0"/>
                <a:cs typeface="Tahoma" panose="020B0604030504040204" pitchFamily="34" charset="0"/>
              </a:rPr>
              <a:t>and Social Care </a:t>
            </a:r>
            <a:r>
              <a:rPr lang="en-US" sz="4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Services</a:t>
            </a:r>
          </a:p>
          <a:p>
            <a:pPr marR="88265" algn="ctr">
              <a:spcAft>
                <a:spcPts val="0"/>
              </a:spcAft>
            </a:pPr>
            <a:r>
              <a:rPr lang="en-US" sz="48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An Introduction</a:t>
            </a:r>
            <a:endParaRPr sz="4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 xmlns:a16="http://schemas.microsoft.com/office/drawing/2014/main" id="{693217B1-945D-D344-BC16-995803311310}"/>
              </a:ext>
            </a:extLst>
          </p:cNvPr>
          <p:cNvGrpSpPr/>
          <p:nvPr/>
        </p:nvGrpSpPr>
        <p:grpSpPr>
          <a:xfrm>
            <a:off x="9655332" y="566995"/>
            <a:ext cx="1996779" cy="1395519"/>
            <a:chOff x="9655332" y="566995"/>
            <a:chExt cx="1996779" cy="1395519"/>
          </a:xfrm>
        </p:grpSpPr>
        <p:pic>
          <p:nvPicPr>
            <p:cNvPr id="4" name="object 4"/>
            <p:cNvPicPr/>
            <p:nvPr/>
          </p:nvPicPr>
          <p:blipFill>
            <a:blip r:embed="rId4" cstate="print"/>
            <a:stretch>
              <a:fillRect/>
            </a:stretch>
          </p:blipFill>
          <p:spPr>
            <a:xfrm>
              <a:off x="10379509" y="623515"/>
              <a:ext cx="1272602" cy="1338999"/>
            </a:xfrm>
            <a:prstGeom prst="rect">
              <a:avLst/>
            </a:prstGeom>
          </p:spPr>
        </p:pic>
        <p:grpSp>
          <p:nvGrpSpPr>
            <p:cNvPr id="5" name="object 5"/>
            <p:cNvGrpSpPr/>
            <p:nvPr/>
          </p:nvGrpSpPr>
          <p:grpSpPr>
            <a:xfrm>
              <a:off x="9655332" y="566995"/>
              <a:ext cx="592455" cy="1090930"/>
              <a:chOff x="9655332" y="566995"/>
              <a:chExt cx="592455" cy="1090930"/>
            </a:xfrm>
          </p:grpSpPr>
          <p:sp>
            <p:nvSpPr>
              <p:cNvPr id="6" name="object 6"/>
              <p:cNvSpPr/>
              <p:nvPr/>
            </p:nvSpPr>
            <p:spPr>
              <a:xfrm>
                <a:off x="9655327" y="567003"/>
                <a:ext cx="592455" cy="1090930"/>
              </a:xfrm>
              <a:custGeom>
                <a:avLst/>
                <a:gdLst/>
                <a:ahLst/>
                <a:cxnLst/>
                <a:rect l="l" t="t" r="r" b="b"/>
                <a:pathLst>
                  <a:path w="592454" h="1090930">
                    <a:moveTo>
                      <a:pt x="373532" y="380606"/>
                    </a:moveTo>
                    <a:lnTo>
                      <a:pt x="360680" y="353847"/>
                    </a:lnTo>
                    <a:lnTo>
                      <a:pt x="350075" y="333006"/>
                    </a:lnTo>
                    <a:lnTo>
                      <a:pt x="342214" y="318363"/>
                    </a:lnTo>
                    <a:lnTo>
                      <a:pt x="337616" y="310184"/>
                    </a:lnTo>
                    <a:lnTo>
                      <a:pt x="284708" y="318401"/>
                    </a:lnTo>
                    <a:lnTo>
                      <a:pt x="302310" y="356019"/>
                    </a:lnTo>
                    <a:lnTo>
                      <a:pt x="318935" y="392950"/>
                    </a:lnTo>
                    <a:lnTo>
                      <a:pt x="327113" y="391452"/>
                    </a:lnTo>
                    <a:lnTo>
                      <a:pt x="339344" y="388950"/>
                    </a:lnTo>
                    <a:lnTo>
                      <a:pt x="355015" y="385368"/>
                    </a:lnTo>
                    <a:lnTo>
                      <a:pt x="373532" y="380606"/>
                    </a:lnTo>
                    <a:close/>
                  </a:path>
                  <a:path w="592454" h="1090930">
                    <a:moveTo>
                      <a:pt x="375577" y="279336"/>
                    </a:moveTo>
                    <a:lnTo>
                      <a:pt x="350342" y="244970"/>
                    </a:lnTo>
                    <a:lnTo>
                      <a:pt x="321068" y="208597"/>
                    </a:lnTo>
                    <a:lnTo>
                      <a:pt x="287947" y="171170"/>
                    </a:lnTo>
                    <a:lnTo>
                      <a:pt x="251155" y="133642"/>
                    </a:lnTo>
                    <a:lnTo>
                      <a:pt x="210896" y="96964"/>
                    </a:lnTo>
                    <a:lnTo>
                      <a:pt x="167373" y="62090"/>
                    </a:lnTo>
                    <a:lnTo>
                      <a:pt x="120764" y="29984"/>
                    </a:lnTo>
                    <a:lnTo>
                      <a:pt x="71285" y="1587"/>
                    </a:lnTo>
                    <a:lnTo>
                      <a:pt x="32397" y="431"/>
                    </a:lnTo>
                    <a:lnTo>
                      <a:pt x="0" y="0"/>
                    </a:lnTo>
                    <a:lnTo>
                      <a:pt x="61734" y="31940"/>
                    </a:lnTo>
                    <a:lnTo>
                      <a:pt x="117805" y="67551"/>
                    </a:lnTo>
                    <a:lnTo>
                      <a:pt x="168046" y="105232"/>
                    </a:lnTo>
                    <a:lnTo>
                      <a:pt x="212305" y="143408"/>
                    </a:lnTo>
                    <a:lnTo>
                      <a:pt x="250444" y="180467"/>
                    </a:lnTo>
                    <a:lnTo>
                      <a:pt x="282295" y="214833"/>
                    </a:lnTo>
                    <a:lnTo>
                      <a:pt x="307708" y="244906"/>
                    </a:lnTo>
                    <a:lnTo>
                      <a:pt x="338645" y="285864"/>
                    </a:lnTo>
                    <a:lnTo>
                      <a:pt x="366483" y="281076"/>
                    </a:lnTo>
                    <a:lnTo>
                      <a:pt x="375577" y="279336"/>
                    </a:lnTo>
                    <a:close/>
                  </a:path>
                  <a:path w="592454" h="1090930">
                    <a:moveTo>
                      <a:pt x="417664" y="486156"/>
                    </a:moveTo>
                    <a:lnTo>
                      <a:pt x="396290" y="432142"/>
                    </a:lnTo>
                    <a:lnTo>
                      <a:pt x="381482" y="397967"/>
                    </a:lnTo>
                    <a:lnTo>
                      <a:pt x="364109" y="402513"/>
                    </a:lnTo>
                    <a:lnTo>
                      <a:pt x="348907" y="406095"/>
                    </a:lnTo>
                    <a:lnTo>
                      <a:pt x="336283" y="408774"/>
                    </a:lnTo>
                    <a:lnTo>
                      <a:pt x="326631" y="410603"/>
                    </a:lnTo>
                    <a:lnTo>
                      <a:pt x="337337" y="435698"/>
                    </a:lnTo>
                    <a:lnTo>
                      <a:pt x="347586" y="460425"/>
                    </a:lnTo>
                    <a:lnTo>
                      <a:pt x="357403" y="484809"/>
                    </a:lnTo>
                    <a:lnTo>
                      <a:pt x="366776" y="508825"/>
                    </a:lnTo>
                    <a:lnTo>
                      <a:pt x="377342" y="504621"/>
                    </a:lnTo>
                    <a:lnTo>
                      <a:pt x="389521" y="499452"/>
                    </a:lnTo>
                    <a:lnTo>
                      <a:pt x="403047" y="493293"/>
                    </a:lnTo>
                    <a:lnTo>
                      <a:pt x="417664" y="486156"/>
                    </a:lnTo>
                    <a:close/>
                  </a:path>
                  <a:path w="592454" h="1090930">
                    <a:moveTo>
                      <a:pt x="425983" y="363855"/>
                    </a:moveTo>
                    <a:lnTo>
                      <a:pt x="417245" y="347383"/>
                    </a:lnTo>
                    <a:lnTo>
                      <a:pt x="408203" y="331050"/>
                    </a:lnTo>
                    <a:lnTo>
                      <a:pt x="398843" y="314896"/>
                    </a:lnTo>
                    <a:lnTo>
                      <a:pt x="389204" y="298983"/>
                    </a:lnTo>
                    <a:lnTo>
                      <a:pt x="371157" y="302844"/>
                    </a:lnTo>
                    <a:lnTo>
                      <a:pt x="352209" y="306578"/>
                    </a:lnTo>
                    <a:lnTo>
                      <a:pt x="361823" y="323697"/>
                    </a:lnTo>
                    <a:lnTo>
                      <a:pt x="371208" y="341020"/>
                    </a:lnTo>
                    <a:lnTo>
                      <a:pt x="380314" y="358533"/>
                    </a:lnTo>
                    <a:lnTo>
                      <a:pt x="389140" y="376161"/>
                    </a:lnTo>
                    <a:lnTo>
                      <a:pt x="407123" y="370471"/>
                    </a:lnTo>
                    <a:lnTo>
                      <a:pt x="416471" y="367284"/>
                    </a:lnTo>
                    <a:lnTo>
                      <a:pt x="425983" y="363855"/>
                    </a:lnTo>
                    <a:close/>
                  </a:path>
                  <a:path w="592454" h="1090930">
                    <a:moveTo>
                      <a:pt x="430491" y="266700"/>
                    </a:moveTo>
                    <a:lnTo>
                      <a:pt x="388950" y="207518"/>
                    </a:lnTo>
                    <a:lnTo>
                      <a:pt x="344690" y="154978"/>
                    </a:lnTo>
                    <a:lnTo>
                      <a:pt x="300355" y="109550"/>
                    </a:lnTo>
                    <a:lnTo>
                      <a:pt x="258648" y="71678"/>
                    </a:lnTo>
                    <a:lnTo>
                      <a:pt x="222211" y="41833"/>
                    </a:lnTo>
                    <a:lnTo>
                      <a:pt x="175869" y="8077"/>
                    </a:lnTo>
                    <a:lnTo>
                      <a:pt x="104927" y="3111"/>
                    </a:lnTo>
                    <a:lnTo>
                      <a:pt x="122872" y="13677"/>
                    </a:lnTo>
                    <a:lnTo>
                      <a:pt x="149440" y="30746"/>
                    </a:lnTo>
                    <a:lnTo>
                      <a:pt x="182956" y="54419"/>
                    </a:lnTo>
                    <a:lnTo>
                      <a:pt x="221703" y="84785"/>
                    </a:lnTo>
                    <a:lnTo>
                      <a:pt x="264033" y="121958"/>
                    </a:lnTo>
                    <a:lnTo>
                      <a:pt x="308229" y="166014"/>
                    </a:lnTo>
                    <a:lnTo>
                      <a:pt x="352628" y="217055"/>
                    </a:lnTo>
                    <a:lnTo>
                      <a:pt x="395516" y="275183"/>
                    </a:lnTo>
                    <a:lnTo>
                      <a:pt x="421957" y="268922"/>
                    </a:lnTo>
                    <a:lnTo>
                      <a:pt x="430491" y="266700"/>
                    </a:lnTo>
                    <a:close/>
                  </a:path>
                  <a:path w="592454" h="1090930">
                    <a:moveTo>
                      <a:pt x="457225" y="606082"/>
                    </a:moveTo>
                    <a:lnTo>
                      <a:pt x="448983" y="578358"/>
                    </a:lnTo>
                    <a:lnTo>
                      <a:pt x="440677" y="552069"/>
                    </a:lnTo>
                    <a:lnTo>
                      <a:pt x="432396" y="527265"/>
                    </a:lnTo>
                    <a:lnTo>
                      <a:pt x="424218" y="503986"/>
                    </a:lnTo>
                    <a:lnTo>
                      <a:pt x="409663" y="511035"/>
                    </a:lnTo>
                    <a:lnTo>
                      <a:pt x="396201" y="517105"/>
                    </a:lnTo>
                    <a:lnTo>
                      <a:pt x="384060" y="522224"/>
                    </a:lnTo>
                    <a:lnTo>
                      <a:pt x="373468" y="526389"/>
                    </a:lnTo>
                    <a:lnTo>
                      <a:pt x="384175" y="555409"/>
                    </a:lnTo>
                    <a:lnTo>
                      <a:pt x="394246" y="583857"/>
                    </a:lnTo>
                    <a:lnTo>
                      <a:pt x="403720" y="611708"/>
                    </a:lnTo>
                    <a:lnTo>
                      <a:pt x="412610" y="638949"/>
                    </a:lnTo>
                    <a:lnTo>
                      <a:pt x="421678" y="632955"/>
                    </a:lnTo>
                    <a:lnTo>
                      <a:pt x="432333" y="625462"/>
                    </a:lnTo>
                    <a:lnTo>
                      <a:pt x="444284" y="616508"/>
                    </a:lnTo>
                    <a:lnTo>
                      <a:pt x="457225" y="606082"/>
                    </a:lnTo>
                    <a:close/>
                  </a:path>
                  <a:path w="592454" h="1090930">
                    <a:moveTo>
                      <a:pt x="468134" y="456831"/>
                    </a:moveTo>
                    <a:lnTo>
                      <a:pt x="460362" y="437603"/>
                    </a:lnTo>
                    <a:lnTo>
                      <a:pt x="452170" y="418490"/>
                    </a:lnTo>
                    <a:lnTo>
                      <a:pt x="443560" y="399542"/>
                    </a:lnTo>
                    <a:lnTo>
                      <a:pt x="434555" y="380796"/>
                    </a:lnTo>
                    <a:lnTo>
                      <a:pt x="415620" y="387515"/>
                    </a:lnTo>
                    <a:lnTo>
                      <a:pt x="397510" y="393319"/>
                    </a:lnTo>
                    <a:lnTo>
                      <a:pt x="406971" y="413804"/>
                    </a:lnTo>
                    <a:lnTo>
                      <a:pt x="416179" y="434721"/>
                    </a:lnTo>
                    <a:lnTo>
                      <a:pt x="425119" y="456031"/>
                    </a:lnTo>
                    <a:lnTo>
                      <a:pt x="433768" y="477659"/>
                    </a:lnTo>
                    <a:lnTo>
                      <a:pt x="450799" y="467829"/>
                    </a:lnTo>
                    <a:lnTo>
                      <a:pt x="459447" y="462470"/>
                    </a:lnTo>
                    <a:lnTo>
                      <a:pt x="468134" y="456831"/>
                    </a:lnTo>
                    <a:close/>
                  </a:path>
                  <a:path w="592454" h="1090930">
                    <a:moveTo>
                      <a:pt x="475576" y="342468"/>
                    </a:moveTo>
                    <a:lnTo>
                      <a:pt x="465175" y="323862"/>
                    </a:lnTo>
                    <a:lnTo>
                      <a:pt x="454367" y="305346"/>
                    </a:lnTo>
                    <a:lnTo>
                      <a:pt x="442455" y="285457"/>
                    </a:lnTo>
                    <a:lnTo>
                      <a:pt x="424548" y="290461"/>
                    </a:lnTo>
                    <a:lnTo>
                      <a:pt x="405142" y="295236"/>
                    </a:lnTo>
                    <a:lnTo>
                      <a:pt x="418084" y="317398"/>
                    </a:lnTo>
                    <a:lnTo>
                      <a:pt x="426085" y="331343"/>
                    </a:lnTo>
                    <a:lnTo>
                      <a:pt x="432447" y="343001"/>
                    </a:lnTo>
                    <a:lnTo>
                      <a:pt x="440499" y="358254"/>
                    </a:lnTo>
                    <a:lnTo>
                      <a:pt x="449262" y="354622"/>
                    </a:lnTo>
                    <a:lnTo>
                      <a:pt x="458050" y="350786"/>
                    </a:lnTo>
                    <a:lnTo>
                      <a:pt x="466826" y="346735"/>
                    </a:lnTo>
                    <a:lnTo>
                      <a:pt x="475576" y="342468"/>
                    </a:lnTo>
                    <a:close/>
                  </a:path>
                  <a:path w="592454" h="1090930">
                    <a:moveTo>
                      <a:pt x="480326" y="251320"/>
                    </a:moveTo>
                    <a:lnTo>
                      <a:pt x="445160" y="197916"/>
                    </a:lnTo>
                    <a:lnTo>
                      <a:pt x="404444" y="147396"/>
                    </a:lnTo>
                    <a:lnTo>
                      <a:pt x="362546" y="102031"/>
                    </a:lnTo>
                    <a:lnTo>
                      <a:pt x="323875" y="64046"/>
                    </a:lnTo>
                    <a:lnTo>
                      <a:pt x="292798" y="35725"/>
                    </a:lnTo>
                    <a:lnTo>
                      <a:pt x="241185" y="14935"/>
                    </a:lnTo>
                    <a:lnTo>
                      <a:pt x="209118" y="11264"/>
                    </a:lnTo>
                    <a:lnTo>
                      <a:pt x="224663" y="21983"/>
                    </a:lnTo>
                    <a:lnTo>
                      <a:pt x="249466" y="40703"/>
                    </a:lnTo>
                    <a:lnTo>
                      <a:pt x="281749" y="67640"/>
                    </a:lnTo>
                    <a:lnTo>
                      <a:pt x="319722" y="102958"/>
                    </a:lnTo>
                    <a:lnTo>
                      <a:pt x="361619" y="146875"/>
                    </a:lnTo>
                    <a:lnTo>
                      <a:pt x="405650" y="199555"/>
                    </a:lnTo>
                    <a:lnTo>
                      <a:pt x="450037" y="261188"/>
                    </a:lnTo>
                    <a:lnTo>
                      <a:pt x="472998" y="253885"/>
                    </a:lnTo>
                    <a:lnTo>
                      <a:pt x="480326" y="251320"/>
                    </a:lnTo>
                    <a:close/>
                  </a:path>
                  <a:path w="592454" h="1090930">
                    <a:moveTo>
                      <a:pt x="488518" y="733285"/>
                    </a:moveTo>
                    <a:lnTo>
                      <a:pt x="482498" y="705154"/>
                    </a:lnTo>
                    <a:lnTo>
                      <a:pt x="476186" y="677887"/>
                    </a:lnTo>
                    <a:lnTo>
                      <a:pt x="469620" y="651522"/>
                    </a:lnTo>
                    <a:lnTo>
                      <a:pt x="462864" y="626097"/>
                    </a:lnTo>
                    <a:lnTo>
                      <a:pt x="449656" y="636282"/>
                    </a:lnTo>
                    <a:lnTo>
                      <a:pt x="437642" y="644918"/>
                    </a:lnTo>
                    <a:lnTo>
                      <a:pt x="427139" y="652005"/>
                    </a:lnTo>
                    <a:lnTo>
                      <a:pt x="418452" y="657517"/>
                    </a:lnTo>
                    <a:lnTo>
                      <a:pt x="427672" y="688086"/>
                    </a:lnTo>
                    <a:lnTo>
                      <a:pt x="436156" y="717804"/>
                    </a:lnTo>
                    <a:lnTo>
                      <a:pt x="443953" y="746658"/>
                    </a:lnTo>
                    <a:lnTo>
                      <a:pt x="451091" y="774649"/>
                    </a:lnTo>
                    <a:lnTo>
                      <a:pt x="459524" y="766356"/>
                    </a:lnTo>
                    <a:lnTo>
                      <a:pt x="468718" y="756678"/>
                    </a:lnTo>
                    <a:lnTo>
                      <a:pt x="478447" y="745642"/>
                    </a:lnTo>
                    <a:lnTo>
                      <a:pt x="488518" y="733285"/>
                    </a:lnTo>
                    <a:close/>
                  </a:path>
                  <a:path w="592454" h="1090930">
                    <a:moveTo>
                      <a:pt x="502831" y="562076"/>
                    </a:moveTo>
                    <a:lnTo>
                      <a:pt x="491337" y="524065"/>
                    </a:lnTo>
                    <a:lnTo>
                      <a:pt x="483133" y="498436"/>
                    </a:lnTo>
                    <a:lnTo>
                      <a:pt x="474992" y="474916"/>
                    </a:lnTo>
                    <a:lnTo>
                      <a:pt x="462800" y="482714"/>
                    </a:lnTo>
                    <a:lnTo>
                      <a:pt x="445719" y="492645"/>
                    </a:lnTo>
                    <a:lnTo>
                      <a:pt x="440512" y="495490"/>
                    </a:lnTo>
                    <a:lnTo>
                      <a:pt x="454672" y="536282"/>
                    </a:lnTo>
                    <a:lnTo>
                      <a:pt x="464235" y="565023"/>
                    </a:lnTo>
                    <a:lnTo>
                      <a:pt x="472808" y="592480"/>
                    </a:lnTo>
                    <a:lnTo>
                      <a:pt x="480275" y="585470"/>
                    </a:lnTo>
                    <a:lnTo>
                      <a:pt x="487807" y="578065"/>
                    </a:lnTo>
                    <a:lnTo>
                      <a:pt x="495338" y="570268"/>
                    </a:lnTo>
                    <a:lnTo>
                      <a:pt x="502831" y="562076"/>
                    </a:lnTo>
                    <a:close/>
                  </a:path>
                  <a:path w="592454" h="1090930">
                    <a:moveTo>
                      <a:pt x="509993" y="866482"/>
                    </a:moveTo>
                    <a:lnTo>
                      <a:pt x="506412" y="838390"/>
                    </a:lnTo>
                    <a:lnTo>
                      <a:pt x="502412" y="810869"/>
                    </a:lnTo>
                    <a:lnTo>
                      <a:pt x="498030" y="783932"/>
                    </a:lnTo>
                    <a:lnTo>
                      <a:pt x="493293" y="757605"/>
                    </a:lnTo>
                    <a:lnTo>
                      <a:pt x="482942" y="769289"/>
                    </a:lnTo>
                    <a:lnTo>
                      <a:pt x="473163" y="779538"/>
                    </a:lnTo>
                    <a:lnTo>
                      <a:pt x="464146" y="788327"/>
                    </a:lnTo>
                    <a:lnTo>
                      <a:pt x="456145" y="795629"/>
                    </a:lnTo>
                    <a:lnTo>
                      <a:pt x="463156" y="826604"/>
                    </a:lnTo>
                    <a:lnTo>
                      <a:pt x="469366" y="856297"/>
                    </a:lnTo>
                    <a:lnTo>
                      <a:pt x="474814" y="884694"/>
                    </a:lnTo>
                    <a:lnTo>
                      <a:pt x="479552" y="911771"/>
                    </a:lnTo>
                    <a:lnTo>
                      <a:pt x="486854" y="902258"/>
                    </a:lnTo>
                    <a:lnTo>
                      <a:pt x="494449" y="891552"/>
                    </a:lnTo>
                    <a:lnTo>
                      <a:pt x="502196" y="879640"/>
                    </a:lnTo>
                    <a:lnTo>
                      <a:pt x="509993" y="866482"/>
                    </a:lnTo>
                    <a:close/>
                  </a:path>
                  <a:path w="592454" h="1090930">
                    <a:moveTo>
                      <a:pt x="511683" y="423329"/>
                    </a:moveTo>
                    <a:lnTo>
                      <a:pt x="505396" y="407035"/>
                    </a:lnTo>
                    <a:lnTo>
                      <a:pt x="498703" y="390918"/>
                    </a:lnTo>
                    <a:lnTo>
                      <a:pt x="491617" y="374980"/>
                    </a:lnTo>
                    <a:lnTo>
                      <a:pt x="484174" y="359283"/>
                    </a:lnTo>
                    <a:lnTo>
                      <a:pt x="475754" y="363385"/>
                    </a:lnTo>
                    <a:lnTo>
                      <a:pt x="467080" y="367411"/>
                    </a:lnTo>
                    <a:lnTo>
                      <a:pt x="458165" y="371322"/>
                    </a:lnTo>
                    <a:lnTo>
                      <a:pt x="448995" y="375158"/>
                    </a:lnTo>
                    <a:lnTo>
                      <a:pt x="457555" y="393014"/>
                    </a:lnTo>
                    <a:lnTo>
                      <a:pt x="465785" y="411099"/>
                    </a:lnTo>
                    <a:lnTo>
                      <a:pt x="473671" y="429374"/>
                    </a:lnTo>
                    <a:lnTo>
                      <a:pt x="481203" y="447789"/>
                    </a:lnTo>
                    <a:lnTo>
                      <a:pt x="488962" y="442036"/>
                    </a:lnTo>
                    <a:lnTo>
                      <a:pt x="496646" y="436041"/>
                    </a:lnTo>
                    <a:lnTo>
                      <a:pt x="504228" y="429806"/>
                    </a:lnTo>
                    <a:lnTo>
                      <a:pt x="511683" y="423329"/>
                    </a:lnTo>
                    <a:close/>
                  </a:path>
                  <a:path w="592454" h="1090930">
                    <a:moveTo>
                      <a:pt x="514045" y="929081"/>
                    </a:moveTo>
                    <a:lnTo>
                      <a:pt x="513588" y="902017"/>
                    </a:lnTo>
                    <a:lnTo>
                      <a:pt x="513346" y="897458"/>
                    </a:lnTo>
                    <a:lnTo>
                      <a:pt x="505460" y="908977"/>
                    </a:lnTo>
                    <a:lnTo>
                      <a:pt x="497789" y="919289"/>
                    </a:lnTo>
                    <a:lnTo>
                      <a:pt x="490410" y="928446"/>
                    </a:lnTo>
                    <a:lnTo>
                      <a:pt x="483450" y="936459"/>
                    </a:lnTo>
                    <a:lnTo>
                      <a:pt x="489775" y="983538"/>
                    </a:lnTo>
                    <a:lnTo>
                      <a:pt x="494042" y="1025067"/>
                    </a:lnTo>
                    <a:lnTo>
                      <a:pt x="496620" y="1060831"/>
                    </a:lnTo>
                    <a:lnTo>
                      <a:pt x="497865" y="1090663"/>
                    </a:lnTo>
                    <a:lnTo>
                      <a:pt x="506095" y="1049845"/>
                    </a:lnTo>
                    <a:lnTo>
                      <a:pt x="511022" y="1006271"/>
                    </a:lnTo>
                    <a:lnTo>
                      <a:pt x="513410" y="964501"/>
                    </a:lnTo>
                    <a:lnTo>
                      <a:pt x="514045" y="929081"/>
                    </a:lnTo>
                    <a:close/>
                  </a:path>
                  <a:path w="592454" h="1090930">
                    <a:moveTo>
                      <a:pt x="518782" y="317677"/>
                    </a:moveTo>
                    <a:lnTo>
                      <a:pt x="510184" y="301713"/>
                    </a:lnTo>
                    <a:lnTo>
                      <a:pt x="501294" y="285953"/>
                    </a:lnTo>
                    <a:lnTo>
                      <a:pt x="491515" y="269151"/>
                    </a:lnTo>
                    <a:lnTo>
                      <a:pt x="483069" y="272376"/>
                    </a:lnTo>
                    <a:lnTo>
                      <a:pt x="475399" y="275120"/>
                    </a:lnTo>
                    <a:lnTo>
                      <a:pt x="467321" y="277812"/>
                    </a:lnTo>
                    <a:lnTo>
                      <a:pt x="457695" y="280835"/>
                    </a:lnTo>
                    <a:lnTo>
                      <a:pt x="469138" y="299681"/>
                    </a:lnTo>
                    <a:lnTo>
                      <a:pt x="476237" y="311645"/>
                    </a:lnTo>
                    <a:lnTo>
                      <a:pt x="481939" y="321805"/>
                    </a:lnTo>
                    <a:lnTo>
                      <a:pt x="489216" y="335280"/>
                    </a:lnTo>
                    <a:lnTo>
                      <a:pt x="504253" y="326847"/>
                    </a:lnTo>
                    <a:lnTo>
                      <a:pt x="511606" y="322414"/>
                    </a:lnTo>
                    <a:lnTo>
                      <a:pt x="518782" y="317677"/>
                    </a:lnTo>
                    <a:close/>
                  </a:path>
                  <a:path w="592454" h="1090930">
                    <a:moveTo>
                      <a:pt x="538340" y="852982"/>
                    </a:moveTo>
                    <a:lnTo>
                      <a:pt x="531761" y="866254"/>
                    </a:lnTo>
                    <a:lnTo>
                      <a:pt x="528396" y="872375"/>
                    </a:lnTo>
                    <a:lnTo>
                      <a:pt x="529501" y="898004"/>
                    </a:lnTo>
                    <a:lnTo>
                      <a:pt x="529285" y="912901"/>
                    </a:lnTo>
                    <a:lnTo>
                      <a:pt x="526173" y="981240"/>
                    </a:lnTo>
                    <a:lnTo>
                      <a:pt x="532295" y="941006"/>
                    </a:lnTo>
                    <a:lnTo>
                      <a:pt x="534593" y="924356"/>
                    </a:lnTo>
                    <a:lnTo>
                      <a:pt x="535851" y="912622"/>
                    </a:lnTo>
                    <a:lnTo>
                      <a:pt x="537527" y="882992"/>
                    </a:lnTo>
                    <a:lnTo>
                      <a:pt x="538340" y="852982"/>
                    </a:lnTo>
                    <a:close/>
                  </a:path>
                  <a:path w="592454" h="1090930">
                    <a:moveTo>
                      <a:pt x="538429" y="514705"/>
                    </a:moveTo>
                    <a:lnTo>
                      <a:pt x="534225" y="496531"/>
                    </a:lnTo>
                    <a:lnTo>
                      <a:pt x="529488" y="478383"/>
                    </a:lnTo>
                    <a:lnTo>
                      <a:pt x="524205" y="460324"/>
                    </a:lnTo>
                    <a:lnTo>
                      <a:pt x="518426" y="442379"/>
                    </a:lnTo>
                    <a:lnTo>
                      <a:pt x="511251" y="448411"/>
                    </a:lnTo>
                    <a:lnTo>
                      <a:pt x="503821" y="454355"/>
                    </a:lnTo>
                    <a:lnTo>
                      <a:pt x="496125" y="460209"/>
                    </a:lnTo>
                    <a:lnTo>
                      <a:pt x="488188" y="465963"/>
                    </a:lnTo>
                    <a:lnTo>
                      <a:pt x="495554" y="486232"/>
                    </a:lnTo>
                    <a:lnTo>
                      <a:pt x="502488" y="506641"/>
                    </a:lnTo>
                    <a:lnTo>
                      <a:pt x="508977" y="527151"/>
                    </a:lnTo>
                    <a:lnTo>
                      <a:pt x="514997" y="547700"/>
                    </a:lnTo>
                    <a:lnTo>
                      <a:pt x="521106" y="539851"/>
                    </a:lnTo>
                    <a:lnTo>
                      <a:pt x="527075" y="531736"/>
                    </a:lnTo>
                    <a:lnTo>
                      <a:pt x="532853" y="523354"/>
                    </a:lnTo>
                    <a:lnTo>
                      <a:pt x="538429" y="514705"/>
                    </a:lnTo>
                    <a:close/>
                  </a:path>
                  <a:path w="592454" h="1090930">
                    <a:moveTo>
                      <a:pt x="538721" y="802817"/>
                    </a:moveTo>
                    <a:lnTo>
                      <a:pt x="537260" y="778573"/>
                    </a:lnTo>
                    <a:lnTo>
                      <a:pt x="535317" y="752297"/>
                    </a:lnTo>
                    <a:lnTo>
                      <a:pt x="533095" y="726846"/>
                    </a:lnTo>
                    <a:lnTo>
                      <a:pt x="530758" y="705091"/>
                    </a:lnTo>
                    <a:lnTo>
                      <a:pt x="525272" y="714095"/>
                    </a:lnTo>
                    <a:lnTo>
                      <a:pt x="519684" y="722693"/>
                    </a:lnTo>
                    <a:lnTo>
                      <a:pt x="514019" y="730910"/>
                    </a:lnTo>
                    <a:lnTo>
                      <a:pt x="508317" y="738733"/>
                    </a:lnTo>
                    <a:lnTo>
                      <a:pt x="512826" y="763460"/>
                    </a:lnTo>
                    <a:lnTo>
                      <a:pt x="516966" y="788416"/>
                    </a:lnTo>
                    <a:lnTo>
                      <a:pt x="520738" y="813549"/>
                    </a:lnTo>
                    <a:lnTo>
                      <a:pt x="524141" y="838796"/>
                    </a:lnTo>
                    <a:lnTo>
                      <a:pt x="531634" y="821512"/>
                    </a:lnTo>
                    <a:lnTo>
                      <a:pt x="538721" y="802817"/>
                    </a:lnTo>
                    <a:close/>
                  </a:path>
                  <a:path w="592454" h="1090930">
                    <a:moveTo>
                      <a:pt x="546519" y="386257"/>
                    </a:moveTo>
                    <a:lnTo>
                      <a:pt x="542251" y="373164"/>
                    </a:lnTo>
                    <a:lnTo>
                      <a:pt x="537552" y="360133"/>
                    </a:lnTo>
                    <a:lnTo>
                      <a:pt x="532422" y="347179"/>
                    </a:lnTo>
                    <a:lnTo>
                      <a:pt x="526872" y="334340"/>
                    </a:lnTo>
                    <a:lnTo>
                      <a:pt x="519988" y="338912"/>
                    </a:lnTo>
                    <a:lnTo>
                      <a:pt x="512851" y="343395"/>
                    </a:lnTo>
                    <a:lnTo>
                      <a:pt x="505472" y="347802"/>
                    </a:lnTo>
                    <a:lnTo>
                      <a:pt x="497840" y="352107"/>
                    </a:lnTo>
                    <a:lnTo>
                      <a:pt x="504888" y="366890"/>
                    </a:lnTo>
                    <a:lnTo>
                      <a:pt x="511594" y="381774"/>
                    </a:lnTo>
                    <a:lnTo>
                      <a:pt x="517931" y="396748"/>
                    </a:lnTo>
                    <a:lnTo>
                      <a:pt x="523875" y="411772"/>
                    </a:lnTo>
                    <a:lnTo>
                      <a:pt x="529805" y="405663"/>
                    </a:lnTo>
                    <a:lnTo>
                      <a:pt x="535571" y="399376"/>
                    </a:lnTo>
                    <a:lnTo>
                      <a:pt x="541147" y="392899"/>
                    </a:lnTo>
                    <a:lnTo>
                      <a:pt x="546519" y="386257"/>
                    </a:lnTo>
                    <a:close/>
                  </a:path>
                  <a:path w="592454" h="1090930">
                    <a:moveTo>
                      <a:pt x="551992" y="490474"/>
                    </a:moveTo>
                    <a:lnTo>
                      <a:pt x="550519" y="493420"/>
                    </a:lnTo>
                    <a:lnTo>
                      <a:pt x="549757" y="494880"/>
                    </a:lnTo>
                    <a:lnTo>
                      <a:pt x="549833" y="495211"/>
                    </a:lnTo>
                    <a:lnTo>
                      <a:pt x="550570" y="493636"/>
                    </a:lnTo>
                    <a:lnTo>
                      <a:pt x="551294" y="492048"/>
                    </a:lnTo>
                    <a:lnTo>
                      <a:pt x="551992" y="490474"/>
                    </a:lnTo>
                    <a:close/>
                  </a:path>
                  <a:path w="592454" h="1090930">
                    <a:moveTo>
                      <a:pt x="552818" y="291795"/>
                    </a:moveTo>
                    <a:lnTo>
                      <a:pt x="546544" y="278498"/>
                    </a:lnTo>
                    <a:lnTo>
                      <a:pt x="539889" y="265176"/>
                    </a:lnTo>
                    <a:lnTo>
                      <a:pt x="532460" y="250786"/>
                    </a:lnTo>
                    <a:lnTo>
                      <a:pt x="525818" y="254317"/>
                    </a:lnTo>
                    <a:lnTo>
                      <a:pt x="519938" y="257213"/>
                    </a:lnTo>
                    <a:lnTo>
                      <a:pt x="513676" y="260032"/>
                    </a:lnTo>
                    <a:lnTo>
                      <a:pt x="505917" y="263296"/>
                    </a:lnTo>
                    <a:lnTo>
                      <a:pt x="515175" y="278853"/>
                    </a:lnTo>
                    <a:lnTo>
                      <a:pt x="520954" y="288785"/>
                    </a:lnTo>
                    <a:lnTo>
                      <a:pt x="525653" y="297345"/>
                    </a:lnTo>
                    <a:lnTo>
                      <a:pt x="531710" y="308813"/>
                    </a:lnTo>
                    <a:lnTo>
                      <a:pt x="536663" y="305765"/>
                    </a:lnTo>
                    <a:lnTo>
                      <a:pt x="541655" y="302056"/>
                    </a:lnTo>
                    <a:lnTo>
                      <a:pt x="546950" y="297472"/>
                    </a:lnTo>
                    <a:lnTo>
                      <a:pt x="552818" y="291795"/>
                    </a:lnTo>
                    <a:close/>
                  </a:path>
                  <a:path w="592454" h="1090930">
                    <a:moveTo>
                      <a:pt x="553123" y="660196"/>
                    </a:moveTo>
                    <a:lnTo>
                      <a:pt x="550024" y="667740"/>
                    </a:lnTo>
                    <a:lnTo>
                      <a:pt x="546735" y="675017"/>
                    </a:lnTo>
                    <a:lnTo>
                      <a:pt x="543267" y="682028"/>
                    </a:lnTo>
                    <a:lnTo>
                      <a:pt x="544664" y="695896"/>
                    </a:lnTo>
                    <a:lnTo>
                      <a:pt x="545858" y="711606"/>
                    </a:lnTo>
                    <a:lnTo>
                      <a:pt x="547801" y="745324"/>
                    </a:lnTo>
                    <a:lnTo>
                      <a:pt x="551484" y="699706"/>
                    </a:lnTo>
                    <a:lnTo>
                      <a:pt x="552602" y="680059"/>
                    </a:lnTo>
                    <a:lnTo>
                      <a:pt x="553123" y="660196"/>
                    </a:lnTo>
                    <a:close/>
                  </a:path>
                  <a:path w="592454" h="1090930">
                    <a:moveTo>
                      <a:pt x="562419" y="462965"/>
                    </a:moveTo>
                    <a:lnTo>
                      <a:pt x="560679" y="449224"/>
                    </a:lnTo>
                    <a:lnTo>
                      <a:pt x="558469" y="435508"/>
                    </a:lnTo>
                    <a:lnTo>
                      <a:pt x="555777" y="421830"/>
                    </a:lnTo>
                    <a:lnTo>
                      <a:pt x="552627" y="408241"/>
                    </a:lnTo>
                    <a:lnTo>
                      <a:pt x="547509" y="414045"/>
                    </a:lnTo>
                    <a:lnTo>
                      <a:pt x="542175" y="419785"/>
                    </a:lnTo>
                    <a:lnTo>
                      <a:pt x="536638" y="425462"/>
                    </a:lnTo>
                    <a:lnTo>
                      <a:pt x="530898" y="431063"/>
                    </a:lnTo>
                    <a:lnTo>
                      <a:pt x="536194" y="446862"/>
                    </a:lnTo>
                    <a:lnTo>
                      <a:pt x="541108" y="462775"/>
                    </a:lnTo>
                    <a:lnTo>
                      <a:pt x="545630" y="478802"/>
                    </a:lnTo>
                    <a:lnTo>
                      <a:pt x="549757" y="494880"/>
                    </a:lnTo>
                    <a:lnTo>
                      <a:pt x="551992" y="490474"/>
                    </a:lnTo>
                    <a:lnTo>
                      <a:pt x="554913" y="483628"/>
                    </a:lnTo>
                    <a:lnTo>
                      <a:pt x="557631" y="476758"/>
                    </a:lnTo>
                    <a:lnTo>
                      <a:pt x="560133" y="469874"/>
                    </a:lnTo>
                    <a:lnTo>
                      <a:pt x="562419" y="462965"/>
                    </a:lnTo>
                    <a:close/>
                  </a:path>
                  <a:path w="592454" h="1090930">
                    <a:moveTo>
                      <a:pt x="564896" y="513486"/>
                    </a:moveTo>
                    <a:lnTo>
                      <a:pt x="564781" y="506742"/>
                    </a:lnTo>
                    <a:lnTo>
                      <a:pt x="561911" y="512140"/>
                    </a:lnTo>
                    <a:lnTo>
                      <a:pt x="558914" y="517398"/>
                    </a:lnTo>
                    <a:lnTo>
                      <a:pt x="555802" y="522528"/>
                    </a:lnTo>
                    <a:lnTo>
                      <a:pt x="557822" y="535546"/>
                    </a:lnTo>
                    <a:lnTo>
                      <a:pt x="559511" y="548678"/>
                    </a:lnTo>
                    <a:lnTo>
                      <a:pt x="561098" y="562902"/>
                    </a:lnTo>
                    <a:lnTo>
                      <a:pt x="563676" y="533895"/>
                    </a:lnTo>
                    <a:lnTo>
                      <a:pt x="564730" y="519264"/>
                    </a:lnTo>
                    <a:lnTo>
                      <a:pt x="564896" y="513486"/>
                    </a:lnTo>
                    <a:close/>
                  </a:path>
                  <a:path w="592454" h="1090930">
                    <a:moveTo>
                      <a:pt x="569899" y="349389"/>
                    </a:moveTo>
                    <a:lnTo>
                      <a:pt x="567918" y="339166"/>
                    </a:lnTo>
                    <a:lnTo>
                      <a:pt x="565492" y="328917"/>
                    </a:lnTo>
                    <a:lnTo>
                      <a:pt x="562635" y="318681"/>
                    </a:lnTo>
                    <a:lnTo>
                      <a:pt x="559346" y="308457"/>
                    </a:lnTo>
                    <a:lnTo>
                      <a:pt x="554672" y="312724"/>
                    </a:lnTo>
                    <a:lnTo>
                      <a:pt x="549808" y="316928"/>
                    </a:lnTo>
                    <a:lnTo>
                      <a:pt x="544779" y="321081"/>
                    </a:lnTo>
                    <a:lnTo>
                      <a:pt x="539572" y="325158"/>
                    </a:lnTo>
                    <a:lnTo>
                      <a:pt x="544576" y="336423"/>
                    </a:lnTo>
                    <a:lnTo>
                      <a:pt x="549275" y="347776"/>
                    </a:lnTo>
                    <a:lnTo>
                      <a:pt x="553631" y="359194"/>
                    </a:lnTo>
                    <a:lnTo>
                      <a:pt x="557669" y="370662"/>
                    </a:lnTo>
                    <a:lnTo>
                      <a:pt x="562140" y="363829"/>
                    </a:lnTo>
                    <a:lnTo>
                      <a:pt x="566229" y="356743"/>
                    </a:lnTo>
                    <a:lnTo>
                      <a:pt x="569899" y="349389"/>
                    </a:lnTo>
                    <a:close/>
                  </a:path>
                  <a:path w="592454" h="1090930">
                    <a:moveTo>
                      <a:pt x="573506" y="394614"/>
                    </a:moveTo>
                    <a:lnTo>
                      <a:pt x="573430" y="385013"/>
                    </a:lnTo>
                    <a:lnTo>
                      <a:pt x="573316" y="380771"/>
                    </a:lnTo>
                    <a:lnTo>
                      <a:pt x="570534" y="385013"/>
                    </a:lnTo>
                    <a:lnTo>
                      <a:pt x="567601" y="389216"/>
                    </a:lnTo>
                    <a:lnTo>
                      <a:pt x="564502" y="393395"/>
                    </a:lnTo>
                    <a:lnTo>
                      <a:pt x="566851" y="405206"/>
                    </a:lnTo>
                    <a:lnTo>
                      <a:pt x="568883" y="417347"/>
                    </a:lnTo>
                    <a:lnTo>
                      <a:pt x="570318" y="426847"/>
                    </a:lnTo>
                    <a:lnTo>
                      <a:pt x="570852" y="430669"/>
                    </a:lnTo>
                    <a:lnTo>
                      <a:pt x="572046" y="419646"/>
                    </a:lnTo>
                    <a:lnTo>
                      <a:pt x="572884" y="408393"/>
                    </a:lnTo>
                    <a:lnTo>
                      <a:pt x="573303" y="401523"/>
                    </a:lnTo>
                    <a:lnTo>
                      <a:pt x="573506" y="394614"/>
                    </a:lnTo>
                    <a:close/>
                  </a:path>
                  <a:path w="592454" h="1090930">
                    <a:moveTo>
                      <a:pt x="578891" y="264731"/>
                    </a:moveTo>
                    <a:lnTo>
                      <a:pt x="578624" y="258813"/>
                    </a:lnTo>
                    <a:lnTo>
                      <a:pt x="577862" y="256514"/>
                    </a:lnTo>
                    <a:lnTo>
                      <a:pt x="567575" y="228041"/>
                    </a:lnTo>
                    <a:lnTo>
                      <a:pt x="560870" y="233210"/>
                    </a:lnTo>
                    <a:lnTo>
                      <a:pt x="553770" y="238086"/>
                    </a:lnTo>
                    <a:lnTo>
                      <a:pt x="545884" y="243128"/>
                    </a:lnTo>
                    <a:lnTo>
                      <a:pt x="550938" y="251764"/>
                    </a:lnTo>
                    <a:lnTo>
                      <a:pt x="555485" y="260057"/>
                    </a:lnTo>
                    <a:lnTo>
                      <a:pt x="559638" y="268262"/>
                    </a:lnTo>
                    <a:lnTo>
                      <a:pt x="565658" y="281482"/>
                    </a:lnTo>
                    <a:lnTo>
                      <a:pt x="575589" y="272770"/>
                    </a:lnTo>
                    <a:lnTo>
                      <a:pt x="578891" y="264731"/>
                    </a:lnTo>
                    <a:close/>
                  </a:path>
                  <a:path w="592454" h="1090930">
                    <a:moveTo>
                      <a:pt x="583260" y="298030"/>
                    </a:moveTo>
                    <a:lnTo>
                      <a:pt x="583209" y="290499"/>
                    </a:lnTo>
                    <a:lnTo>
                      <a:pt x="582574" y="282930"/>
                    </a:lnTo>
                    <a:lnTo>
                      <a:pt x="579120" y="287426"/>
                    </a:lnTo>
                    <a:lnTo>
                      <a:pt x="575411" y="291846"/>
                    </a:lnTo>
                    <a:lnTo>
                      <a:pt x="571461" y="296176"/>
                    </a:lnTo>
                    <a:lnTo>
                      <a:pt x="573760" y="303466"/>
                    </a:lnTo>
                    <a:lnTo>
                      <a:pt x="575856" y="311099"/>
                    </a:lnTo>
                    <a:lnTo>
                      <a:pt x="577761" y="318884"/>
                    </a:lnTo>
                    <a:lnTo>
                      <a:pt x="579501" y="326631"/>
                    </a:lnTo>
                    <a:lnTo>
                      <a:pt x="580390" y="324078"/>
                    </a:lnTo>
                    <a:lnTo>
                      <a:pt x="581507" y="317411"/>
                    </a:lnTo>
                    <a:lnTo>
                      <a:pt x="582320" y="310718"/>
                    </a:lnTo>
                    <a:lnTo>
                      <a:pt x="583260" y="298030"/>
                    </a:lnTo>
                    <a:close/>
                  </a:path>
                  <a:path w="592454" h="1090930">
                    <a:moveTo>
                      <a:pt x="591299" y="219671"/>
                    </a:moveTo>
                    <a:lnTo>
                      <a:pt x="590550" y="216966"/>
                    </a:lnTo>
                    <a:lnTo>
                      <a:pt x="590016" y="206349"/>
                    </a:lnTo>
                    <a:lnTo>
                      <a:pt x="586105" y="212331"/>
                    </a:lnTo>
                    <a:lnTo>
                      <a:pt x="580085" y="219163"/>
                    </a:lnTo>
                    <a:lnTo>
                      <a:pt x="580009" y="219316"/>
                    </a:lnTo>
                    <a:lnTo>
                      <a:pt x="582790" y="226987"/>
                    </a:lnTo>
                    <a:lnTo>
                      <a:pt x="584695" y="233502"/>
                    </a:lnTo>
                    <a:lnTo>
                      <a:pt x="586232" y="240169"/>
                    </a:lnTo>
                    <a:lnTo>
                      <a:pt x="587933" y="248310"/>
                    </a:lnTo>
                    <a:lnTo>
                      <a:pt x="589902" y="238607"/>
                    </a:lnTo>
                    <a:lnTo>
                      <a:pt x="591299" y="219671"/>
                    </a:lnTo>
                    <a:close/>
                  </a:path>
                  <a:path w="592454" h="1090930">
                    <a:moveTo>
                      <a:pt x="592188" y="154965"/>
                    </a:moveTo>
                    <a:lnTo>
                      <a:pt x="584314" y="135610"/>
                    </a:lnTo>
                    <a:lnTo>
                      <a:pt x="566331" y="115925"/>
                    </a:lnTo>
                    <a:lnTo>
                      <a:pt x="537451" y="96050"/>
                    </a:lnTo>
                    <a:lnTo>
                      <a:pt x="532955" y="93446"/>
                    </a:lnTo>
                    <a:lnTo>
                      <a:pt x="533285" y="94068"/>
                    </a:lnTo>
                    <a:lnTo>
                      <a:pt x="548144" y="114147"/>
                    </a:lnTo>
                    <a:lnTo>
                      <a:pt x="562521" y="134594"/>
                    </a:lnTo>
                    <a:lnTo>
                      <a:pt x="576427" y="155409"/>
                    </a:lnTo>
                    <a:lnTo>
                      <a:pt x="589864" y="176568"/>
                    </a:lnTo>
                    <a:lnTo>
                      <a:pt x="590715" y="173736"/>
                    </a:lnTo>
                    <a:lnTo>
                      <a:pt x="592188" y="154965"/>
                    </a:lnTo>
                    <a:close/>
                  </a:path>
                </a:pathLst>
              </a:custGeom>
              <a:solidFill>
                <a:srgbClr val="FFFFFF"/>
              </a:solidFill>
            </p:spPr>
            <p:txBody>
              <a:bodyPr wrap="square" lIns="0" tIns="0" rIns="0" bIns="0" rtlCol="0"/>
              <a:lstStyle/>
              <a:p>
                <a:endParaRPr dirty="0"/>
              </a:p>
            </p:txBody>
          </p:sp>
          <p:pic>
            <p:nvPicPr>
              <p:cNvPr id="7" name="object 7"/>
              <p:cNvPicPr/>
              <p:nvPr/>
            </p:nvPicPr>
            <p:blipFill>
              <a:blip r:embed="rId5" cstate="print"/>
              <a:stretch>
                <a:fillRect/>
              </a:stretch>
            </p:blipFill>
            <p:spPr>
              <a:xfrm>
                <a:off x="9959239" y="590989"/>
                <a:ext cx="279290" cy="221284"/>
              </a:xfrm>
              <a:prstGeom prst="rect">
                <a:avLst/>
              </a:prstGeom>
            </p:spPr>
          </p:pic>
          <p:pic>
            <p:nvPicPr>
              <p:cNvPr id="8" name="object 8"/>
              <p:cNvPicPr/>
              <p:nvPr/>
            </p:nvPicPr>
            <p:blipFill>
              <a:blip r:embed="rId6" cstate="print"/>
              <a:stretch>
                <a:fillRect/>
              </a:stretch>
            </p:blipFill>
            <p:spPr>
              <a:xfrm>
                <a:off x="10134287" y="1108039"/>
                <a:ext cx="72440" cy="172170"/>
              </a:xfrm>
              <a:prstGeom prst="rect">
                <a:avLst/>
              </a:prstGeom>
            </p:spPr>
          </p:pic>
        </p:grpSp>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009FA0"/>
          </a:solidFill>
        </p:spPr>
        <p:txBody>
          <a:bodyPr wrap="square" lIns="0" tIns="0" rIns="0" bIns="0" rtlCol="0"/>
          <a:lstStyle/>
          <a:p>
            <a:endParaRPr dirty="0"/>
          </a:p>
        </p:txBody>
      </p:sp>
      <p:sp>
        <p:nvSpPr>
          <p:cNvPr id="3" name="object 3"/>
          <p:cNvSpPr/>
          <p:nvPr/>
        </p:nvSpPr>
        <p:spPr>
          <a:xfrm>
            <a:off x="9036751" y="4020476"/>
            <a:ext cx="337185" cy="325120"/>
          </a:xfrm>
          <a:custGeom>
            <a:avLst/>
            <a:gdLst/>
            <a:ahLst/>
            <a:cxnLst/>
            <a:rect l="l" t="t" r="r" b="b"/>
            <a:pathLst>
              <a:path w="337184" h="325120">
                <a:moveTo>
                  <a:pt x="89282" y="7"/>
                </a:moveTo>
                <a:lnTo>
                  <a:pt x="42210" y="9504"/>
                </a:lnTo>
                <a:lnTo>
                  <a:pt x="6262" y="50514"/>
                </a:lnTo>
                <a:lnTo>
                  <a:pt x="0" y="84420"/>
                </a:lnTo>
                <a:lnTo>
                  <a:pt x="2741" y="117032"/>
                </a:lnTo>
                <a:lnTo>
                  <a:pt x="26526" y="175711"/>
                </a:lnTo>
                <a:lnTo>
                  <a:pt x="57900" y="217514"/>
                </a:lnTo>
                <a:lnTo>
                  <a:pt x="93137" y="256883"/>
                </a:lnTo>
                <a:lnTo>
                  <a:pt x="128974" y="292290"/>
                </a:lnTo>
                <a:lnTo>
                  <a:pt x="162149" y="322205"/>
                </a:lnTo>
                <a:lnTo>
                  <a:pt x="166238" y="324568"/>
                </a:lnTo>
                <a:lnTo>
                  <a:pt x="170785" y="324568"/>
                </a:lnTo>
                <a:lnTo>
                  <a:pt x="173058" y="323780"/>
                </a:lnTo>
                <a:lnTo>
                  <a:pt x="174887" y="322193"/>
                </a:lnTo>
                <a:lnTo>
                  <a:pt x="197292" y="301949"/>
                </a:lnTo>
                <a:lnTo>
                  <a:pt x="168499" y="301949"/>
                </a:lnTo>
                <a:lnTo>
                  <a:pt x="136976" y="273101"/>
                </a:lnTo>
                <a:lnTo>
                  <a:pt x="103824" y="239930"/>
                </a:lnTo>
                <a:lnTo>
                  <a:pt x="71448" y="203403"/>
                </a:lnTo>
                <a:lnTo>
                  <a:pt x="42693" y="164929"/>
                </a:lnTo>
                <a:lnTo>
                  <a:pt x="21825" y="113229"/>
                </a:lnTo>
                <a:lnTo>
                  <a:pt x="19337" y="84420"/>
                </a:lnTo>
                <a:lnTo>
                  <a:pt x="24456" y="57347"/>
                </a:lnTo>
                <a:lnTo>
                  <a:pt x="51532" y="26563"/>
                </a:lnTo>
                <a:lnTo>
                  <a:pt x="75802" y="19171"/>
                </a:lnTo>
                <a:lnTo>
                  <a:pt x="132070" y="19171"/>
                </a:lnTo>
                <a:lnTo>
                  <a:pt x="116912" y="8292"/>
                </a:lnTo>
                <a:lnTo>
                  <a:pt x="89282" y="7"/>
                </a:lnTo>
                <a:close/>
              </a:path>
              <a:path w="337184" h="325120">
                <a:moveTo>
                  <a:pt x="309907" y="19928"/>
                </a:moveTo>
                <a:lnTo>
                  <a:pt x="246781" y="19928"/>
                </a:lnTo>
                <a:lnTo>
                  <a:pt x="271432" y="21241"/>
                </a:lnTo>
                <a:lnTo>
                  <a:pt x="285414" y="26565"/>
                </a:lnTo>
                <a:lnTo>
                  <a:pt x="296947" y="34384"/>
                </a:lnTo>
                <a:lnTo>
                  <a:pt x="305994" y="44667"/>
                </a:lnTo>
                <a:lnTo>
                  <a:pt x="312517" y="57385"/>
                </a:lnTo>
                <a:lnTo>
                  <a:pt x="317626" y="84420"/>
                </a:lnTo>
                <a:lnTo>
                  <a:pt x="315120" y="113248"/>
                </a:lnTo>
                <a:lnTo>
                  <a:pt x="294216" y="164929"/>
                </a:lnTo>
                <a:lnTo>
                  <a:pt x="265604" y="203256"/>
                </a:lnTo>
                <a:lnTo>
                  <a:pt x="233272" y="239759"/>
                </a:lnTo>
                <a:lnTo>
                  <a:pt x="199862" y="273212"/>
                </a:lnTo>
                <a:lnTo>
                  <a:pt x="168499" y="301949"/>
                </a:lnTo>
                <a:lnTo>
                  <a:pt x="197292" y="301949"/>
                </a:lnTo>
                <a:lnTo>
                  <a:pt x="243980" y="256696"/>
                </a:lnTo>
                <a:lnTo>
                  <a:pt x="279170" y="217355"/>
                </a:lnTo>
                <a:lnTo>
                  <a:pt x="310396" y="175711"/>
                </a:lnTo>
                <a:lnTo>
                  <a:pt x="334226" y="116994"/>
                </a:lnTo>
                <a:lnTo>
                  <a:pt x="336970" y="84420"/>
                </a:lnTo>
                <a:lnTo>
                  <a:pt x="336943" y="82595"/>
                </a:lnTo>
                <a:lnTo>
                  <a:pt x="330684" y="50476"/>
                </a:lnTo>
                <a:lnTo>
                  <a:pt x="322012" y="33674"/>
                </a:lnTo>
                <a:lnTo>
                  <a:pt x="309977" y="19976"/>
                </a:lnTo>
                <a:close/>
              </a:path>
              <a:path w="337184" h="325120">
                <a:moveTo>
                  <a:pt x="132070" y="19171"/>
                </a:moveTo>
                <a:lnTo>
                  <a:pt x="80907" y="19171"/>
                </a:lnTo>
                <a:lnTo>
                  <a:pt x="101465" y="22973"/>
                </a:lnTo>
                <a:lnTo>
                  <a:pt x="121604" y="34384"/>
                </a:lnTo>
                <a:lnTo>
                  <a:pt x="141191" y="53295"/>
                </a:lnTo>
                <a:lnTo>
                  <a:pt x="160257" y="79750"/>
                </a:lnTo>
                <a:lnTo>
                  <a:pt x="162022" y="82607"/>
                </a:lnTo>
                <a:lnTo>
                  <a:pt x="165159" y="84334"/>
                </a:lnTo>
                <a:lnTo>
                  <a:pt x="171877" y="84334"/>
                </a:lnTo>
                <a:lnTo>
                  <a:pt x="174989" y="82595"/>
                </a:lnTo>
                <a:lnTo>
                  <a:pt x="176767" y="79737"/>
                </a:lnTo>
                <a:lnTo>
                  <a:pt x="193653" y="56941"/>
                </a:lnTo>
                <a:lnTo>
                  <a:pt x="168499" y="56941"/>
                </a:lnTo>
                <a:lnTo>
                  <a:pt x="143366" y="27287"/>
                </a:lnTo>
                <a:lnTo>
                  <a:pt x="132070" y="19171"/>
                </a:lnTo>
                <a:close/>
              </a:path>
              <a:path w="337184" h="325120">
                <a:moveTo>
                  <a:pt x="247652" y="0"/>
                </a:moveTo>
                <a:lnTo>
                  <a:pt x="219994" y="8301"/>
                </a:lnTo>
                <a:lnTo>
                  <a:pt x="193590" y="27295"/>
                </a:lnTo>
                <a:lnTo>
                  <a:pt x="168499" y="56941"/>
                </a:lnTo>
                <a:lnTo>
                  <a:pt x="193653" y="56941"/>
                </a:lnTo>
                <a:lnTo>
                  <a:pt x="199368" y="49225"/>
                </a:lnTo>
                <a:lnTo>
                  <a:pt x="222733" y="29272"/>
                </a:lnTo>
                <a:lnTo>
                  <a:pt x="246781" y="19928"/>
                </a:lnTo>
                <a:lnTo>
                  <a:pt x="309907" y="19928"/>
                </a:lnTo>
                <a:lnTo>
                  <a:pt x="294692" y="9494"/>
                </a:lnTo>
                <a:lnTo>
                  <a:pt x="276449" y="2458"/>
                </a:lnTo>
                <a:lnTo>
                  <a:pt x="247652" y="0"/>
                </a:lnTo>
                <a:close/>
              </a:path>
            </a:pathLst>
          </a:custGeom>
          <a:solidFill>
            <a:srgbClr val="95D5D6"/>
          </a:solidFill>
        </p:spPr>
        <p:txBody>
          <a:bodyPr wrap="square" lIns="0" tIns="0" rIns="0" bIns="0" rtlCol="0"/>
          <a:lstStyle/>
          <a:p>
            <a:endParaRPr dirty="0"/>
          </a:p>
        </p:txBody>
      </p:sp>
      <p:sp>
        <p:nvSpPr>
          <p:cNvPr id="4" name="object 4"/>
          <p:cNvSpPr/>
          <p:nvPr/>
        </p:nvSpPr>
        <p:spPr>
          <a:xfrm>
            <a:off x="9808105" y="5260626"/>
            <a:ext cx="337185" cy="325120"/>
          </a:xfrm>
          <a:custGeom>
            <a:avLst/>
            <a:gdLst/>
            <a:ahLst/>
            <a:cxnLst/>
            <a:rect l="l" t="t" r="r" b="b"/>
            <a:pathLst>
              <a:path w="337184" h="325120">
                <a:moveTo>
                  <a:pt x="89282" y="1"/>
                </a:moveTo>
                <a:lnTo>
                  <a:pt x="42210" y="9499"/>
                </a:lnTo>
                <a:lnTo>
                  <a:pt x="6262" y="50509"/>
                </a:lnTo>
                <a:lnTo>
                  <a:pt x="0" y="84415"/>
                </a:lnTo>
                <a:lnTo>
                  <a:pt x="2741" y="117027"/>
                </a:lnTo>
                <a:lnTo>
                  <a:pt x="26526" y="175706"/>
                </a:lnTo>
                <a:lnTo>
                  <a:pt x="57900" y="217508"/>
                </a:lnTo>
                <a:lnTo>
                  <a:pt x="93137" y="256878"/>
                </a:lnTo>
                <a:lnTo>
                  <a:pt x="128974" y="292284"/>
                </a:lnTo>
                <a:lnTo>
                  <a:pt x="162149" y="322200"/>
                </a:lnTo>
                <a:lnTo>
                  <a:pt x="166238" y="324562"/>
                </a:lnTo>
                <a:lnTo>
                  <a:pt x="170785" y="324562"/>
                </a:lnTo>
                <a:lnTo>
                  <a:pt x="173058" y="323775"/>
                </a:lnTo>
                <a:lnTo>
                  <a:pt x="174887" y="322187"/>
                </a:lnTo>
                <a:lnTo>
                  <a:pt x="197291" y="301944"/>
                </a:lnTo>
                <a:lnTo>
                  <a:pt x="168512" y="301944"/>
                </a:lnTo>
                <a:lnTo>
                  <a:pt x="136983" y="273098"/>
                </a:lnTo>
                <a:lnTo>
                  <a:pt x="103827" y="239925"/>
                </a:lnTo>
                <a:lnTo>
                  <a:pt x="71453" y="203397"/>
                </a:lnTo>
                <a:lnTo>
                  <a:pt x="42705" y="164923"/>
                </a:lnTo>
                <a:lnTo>
                  <a:pt x="21827" y="113228"/>
                </a:lnTo>
                <a:lnTo>
                  <a:pt x="19337" y="84415"/>
                </a:lnTo>
                <a:lnTo>
                  <a:pt x="24456" y="57342"/>
                </a:lnTo>
                <a:lnTo>
                  <a:pt x="51532" y="26552"/>
                </a:lnTo>
                <a:lnTo>
                  <a:pt x="75802" y="19165"/>
                </a:lnTo>
                <a:lnTo>
                  <a:pt x="132074" y="19165"/>
                </a:lnTo>
                <a:lnTo>
                  <a:pt x="116929" y="8291"/>
                </a:lnTo>
                <a:lnTo>
                  <a:pt x="89282" y="1"/>
                </a:lnTo>
                <a:close/>
              </a:path>
              <a:path w="337184" h="325120">
                <a:moveTo>
                  <a:pt x="309904" y="19917"/>
                </a:moveTo>
                <a:lnTo>
                  <a:pt x="246781" y="19917"/>
                </a:lnTo>
                <a:lnTo>
                  <a:pt x="271432" y="21235"/>
                </a:lnTo>
                <a:lnTo>
                  <a:pt x="285419" y="26560"/>
                </a:lnTo>
                <a:lnTo>
                  <a:pt x="296952" y="34378"/>
                </a:lnTo>
                <a:lnTo>
                  <a:pt x="305996" y="44662"/>
                </a:lnTo>
                <a:lnTo>
                  <a:pt x="312517" y="57380"/>
                </a:lnTo>
                <a:lnTo>
                  <a:pt x="317632" y="84415"/>
                </a:lnTo>
                <a:lnTo>
                  <a:pt x="315125" y="113242"/>
                </a:lnTo>
                <a:lnTo>
                  <a:pt x="294216" y="164923"/>
                </a:lnTo>
                <a:lnTo>
                  <a:pt x="265604" y="203256"/>
                </a:lnTo>
                <a:lnTo>
                  <a:pt x="233274" y="239758"/>
                </a:lnTo>
                <a:lnTo>
                  <a:pt x="199870" y="273206"/>
                </a:lnTo>
                <a:lnTo>
                  <a:pt x="168512" y="301944"/>
                </a:lnTo>
                <a:lnTo>
                  <a:pt x="197291" y="301944"/>
                </a:lnTo>
                <a:lnTo>
                  <a:pt x="243975" y="256690"/>
                </a:lnTo>
                <a:lnTo>
                  <a:pt x="279164" y="217349"/>
                </a:lnTo>
                <a:lnTo>
                  <a:pt x="310396" y="175706"/>
                </a:lnTo>
                <a:lnTo>
                  <a:pt x="334226" y="116989"/>
                </a:lnTo>
                <a:lnTo>
                  <a:pt x="336970" y="84415"/>
                </a:lnTo>
                <a:lnTo>
                  <a:pt x="336943" y="82589"/>
                </a:lnTo>
                <a:lnTo>
                  <a:pt x="330684" y="50471"/>
                </a:lnTo>
                <a:lnTo>
                  <a:pt x="322013" y="33669"/>
                </a:lnTo>
                <a:lnTo>
                  <a:pt x="309982" y="19970"/>
                </a:lnTo>
                <a:close/>
              </a:path>
              <a:path w="337184" h="325120">
                <a:moveTo>
                  <a:pt x="132074" y="19165"/>
                </a:moveTo>
                <a:lnTo>
                  <a:pt x="80907" y="19165"/>
                </a:lnTo>
                <a:lnTo>
                  <a:pt x="101465" y="22968"/>
                </a:lnTo>
                <a:lnTo>
                  <a:pt x="121604" y="34378"/>
                </a:lnTo>
                <a:lnTo>
                  <a:pt x="141191" y="53289"/>
                </a:lnTo>
                <a:lnTo>
                  <a:pt x="160257" y="79744"/>
                </a:lnTo>
                <a:lnTo>
                  <a:pt x="162035" y="82602"/>
                </a:lnTo>
                <a:lnTo>
                  <a:pt x="165159" y="84342"/>
                </a:lnTo>
                <a:lnTo>
                  <a:pt x="171890" y="84342"/>
                </a:lnTo>
                <a:lnTo>
                  <a:pt x="175001" y="82589"/>
                </a:lnTo>
                <a:lnTo>
                  <a:pt x="176779" y="79732"/>
                </a:lnTo>
                <a:lnTo>
                  <a:pt x="193659" y="56935"/>
                </a:lnTo>
                <a:lnTo>
                  <a:pt x="168512" y="56935"/>
                </a:lnTo>
                <a:lnTo>
                  <a:pt x="143374" y="27284"/>
                </a:lnTo>
                <a:lnTo>
                  <a:pt x="132074" y="19165"/>
                </a:lnTo>
                <a:close/>
              </a:path>
              <a:path w="337184" h="325120">
                <a:moveTo>
                  <a:pt x="247647" y="0"/>
                </a:moveTo>
                <a:lnTo>
                  <a:pt x="219997" y="8296"/>
                </a:lnTo>
                <a:lnTo>
                  <a:pt x="193595" y="27289"/>
                </a:lnTo>
                <a:lnTo>
                  <a:pt x="168512" y="56935"/>
                </a:lnTo>
                <a:lnTo>
                  <a:pt x="193659" y="56935"/>
                </a:lnTo>
                <a:lnTo>
                  <a:pt x="199373" y="49218"/>
                </a:lnTo>
                <a:lnTo>
                  <a:pt x="222734" y="29262"/>
                </a:lnTo>
                <a:lnTo>
                  <a:pt x="246781" y="19917"/>
                </a:lnTo>
                <a:lnTo>
                  <a:pt x="309904" y="19917"/>
                </a:lnTo>
                <a:lnTo>
                  <a:pt x="294697" y="9489"/>
                </a:lnTo>
                <a:lnTo>
                  <a:pt x="276449" y="2452"/>
                </a:lnTo>
                <a:lnTo>
                  <a:pt x="247647" y="0"/>
                </a:lnTo>
                <a:close/>
              </a:path>
            </a:pathLst>
          </a:custGeom>
          <a:solidFill>
            <a:srgbClr val="95D5D6"/>
          </a:solidFill>
        </p:spPr>
        <p:txBody>
          <a:bodyPr wrap="square" lIns="0" tIns="0" rIns="0" bIns="0" rtlCol="0"/>
          <a:lstStyle/>
          <a:p>
            <a:endParaRPr dirty="0"/>
          </a:p>
        </p:txBody>
      </p:sp>
      <p:sp>
        <p:nvSpPr>
          <p:cNvPr id="5" name="object 5"/>
          <p:cNvSpPr/>
          <p:nvPr/>
        </p:nvSpPr>
        <p:spPr>
          <a:xfrm>
            <a:off x="10643801" y="3209084"/>
            <a:ext cx="826769" cy="354330"/>
          </a:xfrm>
          <a:custGeom>
            <a:avLst/>
            <a:gdLst/>
            <a:ahLst/>
            <a:cxnLst/>
            <a:rect l="l" t="t" r="r" b="b"/>
            <a:pathLst>
              <a:path w="826770" h="354329">
                <a:moveTo>
                  <a:pt x="445693" y="0"/>
                </a:moveTo>
                <a:lnTo>
                  <a:pt x="441642" y="2755"/>
                </a:lnTo>
                <a:lnTo>
                  <a:pt x="382371" y="186613"/>
                </a:lnTo>
                <a:lnTo>
                  <a:pt x="4343" y="186613"/>
                </a:lnTo>
                <a:lnTo>
                  <a:pt x="0" y="190982"/>
                </a:lnTo>
                <a:lnTo>
                  <a:pt x="0" y="201701"/>
                </a:lnTo>
                <a:lnTo>
                  <a:pt x="4343" y="206057"/>
                </a:lnTo>
                <a:lnTo>
                  <a:pt x="393687" y="206057"/>
                </a:lnTo>
                <a:lnTo>
                  <a:pt x="397408" y="203339"/>
                </a:lnTo>
                <a:lnTo>
                  <a:pt x="447078" y="49276"/>
                </a:lnTo>
                <a:lnTo>
                  <a:pt x="504037" y="350494"/>
                </a:lnTo>
                <a:lnTo>
                  <a:pt x="507695" y="353745"/>
                </a:lnTo>
                <a:lnTo>
                  <a:pt x="512775" y="354063"/>
                </a:lnTo>
                <a:lnTo>
                  <a:pt x="516940" y="354063"/>
                </a:lnTo>
                <a:lnTo>
                  <a:pt x="520661" y="351396"/>
                </a:lnTo>
                <a:lnTo>
                  <a:pt x="589826" y="142976"/>
                </a:lnTo>
                <a:lnTo>
                  <a:pt x="619467" y="203936"/>
                </a:lnTo>
                <a:lnTo>
                  <a:pt x="622858" y="206057"/>
                </a:lnTo>
                <a:lnTo>
                  <a:pt x="822248" y="206057"/>
                </a:lnTo>
                <a:lnTo>
                  <a:pt x="826604" y="201701"/>
                </a:lnTo>
                <a:lnTo>
                  <a:pt x="826604" y="190982"/>
                </a:lnTo>
                <a:lnTo>
                  <a:pt x="822248" y="186613"/>
                </a:lnTo>
                <a:lnTo>
                  <a:pt x="632663" y="186613"/>
                </a:lnTo>
                <a:lnTo>
                  <a:pt x="595147" y="109435"/>
                </a:lnTo>
                <a:lnTo>
                  <a:pt x="591438" y="107264"/>
                </a:lnTo>
                <a:lnTo>
                  <a:pt x="583552" y="107797"/>
                </a:lnTo>
                <a:lnTo>
                  <a:pt x="580148" y="110426"/>
                </a:lnTo>
                <a:lnTo>
                  <a:pt x="515353" y="305701"/>
                </a:lnTo>
                <a:lnTo>
                  <a:pt x="458254" y="3797"/>
                </a:lnTo>
                <a:lnTo>
                  <a:pt x="454571" y="558"/>
                </a:lnTo>
                <a:lnTo>
                  <a:pt x="445693" y="0"/>
                </a:lnTo>
                <a:close/>
              </a:path>
            </a:pathLst>
          </a:custGeom>
          <a:solidFill>
            <a:srgbClr val="95D5D6"/>
          </a:solidFill>
        </p:spPr>
        <p:txBody>
          <a:bodyPr wrap="square" lIns="0" tIns="0" rIns="0" bIns="0" rtlCol="0"/>
          <a:lstStyle/>
          <a:p>
            <a:endParaRPr dirty="0"/>
          </a:p>
        </p:txBody>
      </p:sp>
      <p:sp>
        <p:nvSpPr>
          <p:cNvPr id="6" name="object 6"/>
          <p:cNvSpPr/>
          <p:nvPr/>
        </p:nvSpPr>
        <p:spPr>
          <a:xfrm>
            <a:off x="11319305" y="1920678"/>
            <a:ext cx="413384" cy="257810"/>
          </a:xfrm>
          <a:custGeom>
            <a:avLst/>
            <a:gdLst/>
            <a:ahLst/>
            <a:cxnLst/>
            <a:rect l="l" t="t" r="r" b="b"/>
            <a:pathLst>
              <a:path w="413384" h="257810">
                <a:moveTo>
                  <a:pt x="158419" y="0"/>
                </a:moveTo>
                <a:lnTo>
                  <a:pt x="154406" y="2895"/>
                </a:lnTo>
                <a:lnTo>
                  <a:pt x="110451" y="154381"/>
                </a:lnTo>
                <a:lnTo>
                  <a:pt x="4343" y="154381"/>
                </a:lnTo>
                <a:lnTo>
                  <a:pt x="0" y="158737"/>
                </a:lnTo>
                <a:lnTo>
                  <a:pt x="0" y="169468"/>
                </a:lnTo>
                <a:lnTo>
                  <a:pt x="4343" y="173812"/>
                </a:lnTo>
                <a:lnTo>
                  <a:pt x="122085" y="173812"/>
                </a:lnTo>
                <a:lnTo>
                  <a:pt x="125882" y="170954"/>
                </a:lnTo>
                <a:lnTo>
                  <a:pt x="160705" y="50926"/>
                </a:lnTo>
                <a:lnTo>
                  <a:pt x="200888" y="253809"/>
                </a:lnTo>
                <a:lnTo>
                  <a:pt x="204457" y="257009"/>
                </a:lnTo>
                <a:lnTo>
                  <a:pt x="209588" y="257390"/>
                </a:lnTo>
                <a:lnTo>
                  <a:pt x="213601" y="257390"/>
                </a:lnTo>
                <a:lnTo>
                  <a:pt x="217246" y="254914"/>
                </a:lnTo>
                <a:lnTo>
                  <a:pt x="266382" y="124434"/>
                </a:lnTo>
                <a:lnTo>
                  <a:pt x="286981" y="171526"/>
                </a:lnTo>
                <a:lnTo>
                  <a:pt x="290474" y="173812"/>
                </a:lnTo>
                <a:lnTo>
                  <a:pt x="409016" y="173812"/>
                </a:lnTo>
                <a:lnTo>
                  <a:pt x="413359" y="169468"/>
                </a:lnTo>
                <a:lnTo>
                  <a:pt x="413359" y="158737"/>
                </a:lnTo>
                <a:lnTo>
                  <a:pt x="409016" y="154381"/>
                </a:lnTo>
                <a:lnTo>
                  <a:pt x="300697" y="154381"/>
                </a:lnTo>
                <a:lnTo>
                  <a:pt x="273024" y="91135"/>
                </a:lnTo>
                <a:lnTo>
                  <a:pt x="269405" y="88849"/>
                </a:lnTo>
                <a:lnTo>
                  <a:pt x="261493" y="89039"/>
                </a:lnTo>
                <a:lnTo>
                  <a:pt x="258000" y="91516"/>
                </a:lnTo>
                <a:lnTo>
                  <a:pt x="212496" y="212356"/>
                </a:lnTo>
                <a:lnTo>
                  <a:pt x="171157" y="3606"/>
                </a:lnTo>
                <a:lnTo>
                  <a:pt x="167386" y="393"/>
                </a:lnTo>
                <a:lnTo>
                  <a:pt x="158419" y="0"/>
                </a:lnTo>
                <a:close/>
              </a:path>
            </a:pathLst>
          </a:custGeom>
          <a:solidFill>
            <a:srgbClr val="95D5D6"/>
          </a:solidFill>
        </p:spPr>
        <p:txBody>
          <a:bodyPr wrap="square" lIns="0" tIns="0" rIns="0" bIns="0" rtlCol="0"/>
          <a:lstStyle/>
          <a:p>
            <a:endParaRPr dirty="0"/>
          </a:p>
        </p:txBody>
      </p:sp>
      <p:sp>
        <p:nvSpPr>
          <p:cNvPr id="7" name="object 7"/>
          <p:cNvSpPr/>
          <p:nvPr/>
        </p:nvSpPr>
        <p:spPr>
          <a:xfrm>
            <a:off x="10682880" y="2447941"/>
            <a:ext cx="264795" cy="252095"/>
          </a:xfrm>
          <a:custGeom>
            <a:avLst/>
            <a:gdLst/>
            <a:ahLst/>
            <a:cxnLst/>
            <a:rect l="l" t="t" r="r" b="b"/>
            <a:pathLst>
              <a:path w="264795" h="252094">
                <a:moveTo>
                  <a:pt x="252666" y="0"/>
                </a:moveTo>
                <a:lnTo>
                  <a:pt x="243865" y="546"/>
                </a:lnTo>
                <a:lnTo>
                  <a:pt x="118948" y="141897"/>
                </a:lnTo>
                <a:lnTo>
                  <a:pt x="79654" y="92849"/>
                </a:lnTo>
                <a:lnTo>
                  <a:pt x="70891" y="91884"/>
                </a:lnTo>
                <a:lnTo>
                  <a:pt x="58877" y="101498"/>
                </a:lnTo>
                <a:lnTo>
                  <a:pt x="57911" y="110274"/>
                </a:lnTo>
                <a:lnTo>
                  <a:pt x="110121" y="175437"/>
                </a:lnTo>
                <a:lnTo>
                  <a:pt x="113969" y="177355"/>
                </a:lnTo>
                <a:lnTo>
                  <a:pt x="122402" y="177457"/>
                </a:lnTo>
                <a:lnTo>
                  <a:pt x="126212" y="175742"/>
                </a:lnTo>
                <a:lnTo>
                  <a:pt x="208978" y="82105"/>
                </a:lnTo>
                <a:lnTo>
                  <a:pt x="208978" y="224231"/>
                </a:lnTo>
                <a:lnTo>
                  <a:pt x="27863" y="224231"/>
                </a:lnTo>
                <a:lnTo>
                  <a:pt x="27863" y="43116"/>
                </a:lnTo>
                <a:lnTo>
                  <a:pt x="179654" y="43116"/>
                </a:lnTo>
                <a:lnTo>
                  <a:pt x="187350" y="43116"/>
                </a:lnTo>
                <a:lnTo>
                  <a:pt x="193586" y="36880"/>
                </a:lnTo>
                <a:lnTo>
                  <a:pt x="193586" y="21488"/>
                </a:lnTo>
                <a:lnTo>
                  <a:pt x="187350" y="15252"/>
                </a:lnTo>
                <a:lnTo>
                  <a:pt x="6235" y="15252"/>
                </a:lnTo>
                <a:lnTo>
                  <a:pt x="0" y="21488"/>
                </a:lnTo>
                <a:lnTo>
                  <a:pt x="0" y="245846"/>
                </a:lnTo>
                <a:lnTo>
                  <a:pt x="6235" y="252094"/>
                </a:lnTo>
                <a:lnTo>
                  <a:pt x="230593" y="252094"/>
                </a:lnTo>
                <a:lnTo>
                  <a:pt x="236842" y="245846"/>
                </a:lnTo>
                <a:lnTo>
                  <a:pt x="236842" y="58432"/>
                </a:lnTo>
                <a:lnTo>
                  <a:pt x="235902" y="55676"/>
                </a:lnTo>
                <a:lnTo>
                  <a:pt x="234314" y="53416"/>
                </a:lnTo>
                <a:lnTo>
                  <a:pt x="264744" y="18999"/>
                </a:lnTo>
                <a:lnTo>
                  <a:pt x="264198" y="10198"/>
                </a:lnTo>
                <a:lnTo>
                  <a:pt x="252666" y="0"/>
                </a:lnTo>
                <a:close/>
              </a:path>
            </a:pathLst>
          </a:custGeom>
          <a:solidFill>
            <a:srgbClr val="95D5D6"/>
          </a:solidFill>
        </p:spPr>
        <p:txBody>
          <a:bodyPr wrap="square" lIns="0" tIns="0" rIns="0" bIns="0" rtlCol="0"/>
          <a:lstStyle/>
          <a:p>
            <a:endParaRPr dirty="0"/>
          </a:p>
        </p:txBody>
      </p:sp>
      <p:grpSp>
        <p:nvGrpSpPr>
          <p:cNvPr id="8" name="object 8"/>
          <p:cNvGrpSpPr/>
          <p:nvPr/>
        </p:nvGrpSpPr>
        <p:grpSpPr>
          <a:xfrm>
            <a:off x="10612311" y="2142765"/>
            <a:ext cx="891540" cy="892175"/>
            <a:chOff x="10612311" y="2142765"/>
            <a:chExt cx="891540" cy="892175"/>
          </a:xfrm>
        </p:grpSpPr>
        <p:pic>
          <p:nvPicPr>
            <p:cNvPr id="9" name="object 9"/>
            <p:cNvPicPr/>
            <p:nvPr/>
          </p:nvPicPr>
          <p:blipFill>
            <a:blip r:embed="rId4" cstate="print"/>
            <a:stretch>
              <a:fillRect/>
            </a:stretch>
          </p:blipFill>
          <p:spPr>
            <a:xfrm>
              <a:off x="11377866" y="2630303"/>
              <a:ext cx="125387" cy="211099"/>
            </a:xfrm>
            <a:prstGeom prst="rect">
              <a:avLst/>
            </a:prstGeom>
          </p:spPr>
        </p:pic>
        <p:sp>
          <p:nvSpPr>
            <p:cNvPr id="10" name="object 10"/>
            <p:cNvSpPr/>
            <p:nvPr/>
          </p:nvSpPr>
          <p:spPr>
            <a:xfrm>
              <a:off x="10612311" y="2142769"/>
              <a:ext cx="877569" cy="892175"/>
            </a:xfrm>
            <a:custGeom>
              <a:avLst/>
              <a:gdLst/>
              <a:ahLst/>
              <a:cxnLst/>
              <a:rect l="l" t="t" r="r" b="b"/>
              <a:pathLst>
                <a:path w="877570" h="892175">
                  <a:moveTo>
                    <a:pt x="571195" y="111455"/>
                  </a:moveTo>
                  <a:lnTo>
                    <a:pt x="444474" y="111455"/>
                  </a:lnTo>
                  <a:lnTo>
                    <a:pt x="444474" y="77558"/>
                  </a:lnTo>
                  <a:lnTo>
                    <a:pt x="416610" y="51447"/>
                  </a:lnTo>
                  <a:lnTo>
                    <a:pt x="416610" y="89623"/>
                  </a:lnTo>
                  <a:lnTo>
                    <a:pt x="416610" y="111455"/>
                  </a:lnTo>
                  <a:lnTo>
                    <a:pt x="221564" y="111455"/>
                  </a:lnTo>
                  <a:lnTo>
                    <a:pt x="221564" y="89623"/>
                  </a:lnTo>
                  <a:lnTo>
                    <a:pt x="287439" y="27863"/>
                  </a:lnTo>
                  <a:lnTo>
                    <a:pt x="350723" y="27863"/>
                  </a:lnTo>
                  <a:lnTo>
                    <a:pt x="416610" y="89623"/>
                  </a:lnTo>
                  <a:lnTo>
                    <a:pt x="416610" y="51447"/>
                  </a:lnTo>
                  <a:lnTo>
                    <a:pt x="391464" y="27863"/>
                  </a:lnTo>
                  <a:lnTo>
                    <a:pt x="361746" y="0"/>
                  </a:lnTo>
                  <a:lnTo>
                    <a:pt x="276428" y="0"/>
                  </a:lnTo>
                  <a:lnTo>
                    <a:pt x="193700" y="77558"/>
                  </a:lnTo>
                  <a:lnTo>
                    <a:pt x="193700" y="111455"/>
                  </a:lnTo>
                  <a:lnTo>
                    <a:pt x="69646" y="111455"/>
                  </a:lnTo>
                  <a:lnTo>
                    <a:pt x="69646" y="294386"/>
                  </a:lnTo>
                  <a:lnTo>
                    <a:pt x="97510" y="294386"/>
                  </a:lnTo>
                  <a:lnTo>
                    <a:pt x="97510" y="139306"/>
                  </a:lnTo>
                  <a:lnTo>
                    <a:pt x="543331" y="139306"/>
                  </a:lnTo>
                  <a:lnTo>
                    <a:pt x="543331" y="250761"/>
                  </a:lnTo>
                  <a:lnTo>
                    <a:pt x="571195" y="250761"/>
                  </a:lnTo>
                  <a:lnTo>
                    <a:pt x="571195" y="139306"/>
                  </a:lnTo>
                  <a:lnTo>
                    <a:pt x="571195" y="111455"/>
                  </a:lnTo>
                  <a:close/>
                </a:path>
                <a:path w="877570" h="892175">
                  <a:moveTo>
                    <a:pt x="640854" y="42418"/>
                  </a:moveTo>
                  <a:lnTo>
                    <a:pt x="459066" y="42418"/>
                  </a:lnTo>
                  <a:lnTo>
                    <a:pt x="459066" y="69088"/>
                  </a:lnTo>
                  <a:lnTo>
                    <a:pt x="612990" y="69088"/>
                  </a:lnTo>
                  <a:lnTo>
                    <a:pt x="612990" y="278638"/>
                  </a:lnTo>
                  <a:lnTo>
                    <a:pt x="640854" y="278638"/>
                  </a:lnTo>
                  <a:lnTo>
                    <a:pt x="640854" y="69088"/>
                  </a:lnTo>
                  <a:lnTo>
                    <a:pt x="640854" y="42418"/>
                  </a:lnTo>
                  <a:close/>
                </a:path>
                <a:path w="877570" h="892175">
                  <a:moveTo>
                    <a:pt x="877138" y="449656"/>
                  </a:moveTo>
                  <a:lnTo>
                    <a:pt x="873963" y="433959"/>
                  </a:lnTo>
                  <a:lnTo>
                    <a:pt x="865162" y="420598"/>
                  </a:lnTo>
                  <a:lnTo>
                    <a:pt x="851496" y="411365"/>
                  </a:lnTo>
                  <a:lnTo>
                    <a:pt x="851154" y="411226"/>
                  </a:lnTo>
                  <a:lnTo>
                    <a:pt x="851154" y="448144"/>
                  </a:lnTo>
                  <a:lnTo>
                    <a:pt x="846785" y="458685"/>
                  </a:lnTo>
                  <a:lnTo>
                    <a:pt x="844092" y="461365"/>
                  </a:lnTo>
                  <a:lnTo>
                    <a:pt x="837272" y="464172"/>
                  </a:lnTo>
                  <a:lnTo>
                    <a:pt x="833564" y="464197"/>
                  </a:lnTo>
                  <a:lnTo>
                    <a:pt x="830173" y="462838"/>
                  </a:lnTo>
                  <a:lnTo>
                    <a:pt x="735317" y="419011"/>
                  </a:lnTo>
                  <a:lnTo>
                    <a:pt x="690981" y="397649"/>
                  </a:lnTo>
                  <a:lnTo>
                    <a:pt x="639610" y="370484"/>
                  </a:lnTo>
                  <a:lnTo>
                    <a:pt x="606945" y="337705"/>
                  </a:lnTo>
                  <a:lnTo>
                    <a:pt x="748131" y="397700"/>
                  </a:lnTo>
                  <a:lnTo>
                    <a:pt x="847775" y="439991"/>
                  </a:lnTo>
                  <a:lnTo>
                    <a:pt x="851154" y="448144"/>
                  </a:lnTo>
                  <a:lnTo>
                    <a:pt x="851154" y="411226"/>
                  </a:lnTo>
                  <a:lnTo>
                    <a:pt x="678154" y="337705"/>
                  </a:lnTo>
                  <a:lnTo>
                    <a:pt x="555155" y="285432"/>
                  </a:lnTo>
                  <a:lnTo>
                    <a:pt x="554596" y="285229"/>
                  </a:lnTo>
                  <a:lnTo>
                    <a:pt x="503161" y="233654"/>
                  </a:lnTo>
                  <a:lnTo>
                    <a:pt x="495820" y="226301"/>
                  </a:lnTo>
                  <a:lnTo>
                    <a:pt x="490664" y="221119"/>
                  </a:lnTo>
                  <a:lnTo>
                    <a:pt x="475246" y="210400"/>
                  </a:lnTo>
                  <a:lnTo>
                    <a:pt x="457682" y="205905"/>
                  </a:lnTo>
                  <a:lnTo>
                    <a:pt x="439953" y="207784"/>
                  </a:lnTo>
                  <a:lnTo>
                    <a:pt x="424040" y="216179"/>
                  </a:lnTo>
                  <a:lnTo>
                    <a:pt x="423583" y="216560"/>
                  </a:lnTo>
                  <a:lnTo>
                    <a:pt x="423583" y="291757"/>
                  </a:lnTo>
                  <a:lnTo>
                    <a:pt x="423113" y="291934"/>
                  </a:lnTo>
                  <a:lnTo>
                    <a:pt x="363880" y="264477"/>
                  </a:lnTo>
                  <a:lnTo>
                    <a:pt x="346265" y="242709"/>
                  </a:lnTo>
                  <a:lnTo>
                    <a:pt x="374396" y="238645"/>
                  </a:lnTo>
                  <a:lnTo>
                    <a:pt x="406044" y="252958"/>
                  </a:lnTo>
                  <a:lnTo>
                    <a:pt x="406819" y="262763"/>
                  </a:lnTo>
                  <a:lnTo>
                    <a:pt x="409524" y="272148"/>
                  </a:lnTo>
                  <a:lnTo>
                    <a:pt x="414045" y="280797"/>
                  </a:lnTo>
                  <a:lnTo>
                    <a:pt x="420281" y="288442"/>
                  </a:lnTo>
                  <a:lnTo>
                    <a:pt x="423583" y="291757"/>
                  </a:lnTo>
                  <a:lnTo>
                    <a:pt x="423583" y="216560"/>
                  </a:lnTo>
                  <a:lnTo>
                    <a:pt x="420433" y="219125"/>
                  </a:lnTo>
                  <a:lnTo>
                    <a:pt x="417309" y="222542"/>
                  </a:lnTo>
                  <a:lnTo>
                    <a:pt x="414705" y="226301"/>
                  </a:lnTo>
                  <a:lnTo>
                    <a:pt x="379755" y="210489"/>
                  </a:lnTo>
                  <a:lnTo>
                    <a:pt x="377075" y="210108"/>
                  </a:lnTo>
                  <a:lnTo>
                    <a:pt x="313067" y="219341"/>
                  </a:lnTo>
                  <a:lnTo>
                    <a:pt x="308876" y="222669"/>
                  </a:lnTo>
                  <a:lnTo>
                    <a:pt x="305219" y="232003"/>
                  </a:lnTo>
                  <a:lnTo>
                    <a:pt x="306044" y="237286"/>
                  </a:lnTo>
                  <a:lnTo>
                    <a:pt x="345592" y="286169"/>
                  </a:lnTo>
                  <a:lnTo>
                    <a:pt x="347294" y="287489"/>
                  </a:lnTo>
                  <a:lnTo>
                    <a:pt x="398868" y="311404"/>
                  </a:lnTo>
                  <a:lnTo>
                    <a:pt x="392645" y="325843"/>
                  </a:lnTo>
                  <a:lnTo>
                    <a:pt x="391325" y="341274"/>
                  </a:lnTo>
                  <a:lnTo>
                    <a:pt x="394919" y="356400"/>
                  </a:lnTo>
                  <a:lnTo>
                    <a:pt x="403415" y="369963"/>
                  </a:lnTo>
                  <a:lnTo>
                    <a:pt x="396443" y="372338"/>
                  </a:lnTo>
                  <a:lnTo>
                    <a:pt x="389890" y="376288"/>
                  </a:lnTo>
                  <a:lnTo>
                    <a:pt x="384327" y="381850"/>
                  </a:lnTo>
                  <a:lnTo>
                    <a:pt x="373672" y="397649"/>
                  </a:lnTo>
                  <a:lnTo>
                    <a:pt x="369785" y="415671"/>
                  </a:lnTo>
                  <a:lnTo>
                    <a:pt x="372719" y="433870"/>
                  </a:lnTo>
                  <a:lnTo>
                    <a:pt x="382549" y="450215"/>
                  </a:lnTo>
                  <a:lnTo>
                    <a:pt x="383044" y="450748"/>
                  </a:lnTo>
                  <a:lnTo>
                    <a:pt x="387248" y="454952"/>
                  </a:lnTo>
                  <a:lnTo>
                    <a:pt x="379552" y="458139"/>
                  </a:lnTo>
                  <a:lnTo>
                    <a:pt x="354164" y="488188"/>
                  </a:lnTo>
                  <a:lnTo>
                    <a:pt x="352183" y="503212"/>
                  </a:lnTo>
                  <a:lnTo>
                    <a:pt x="354838" y="518401"/>
                  </a:lnTo>
                  <a:lnTo>
                    <a:pt x="397992" y="578535"/>
                  </a:lnTo>
                  <a:lnTo>
                    <a:pt x="425589" y="612267"/>
                  </a:lnTo>
                  <a:lnTo>
                    <a:pt x="454304" y="644347"/>
                  </a:lnTo>
                  <a:lnTo>
                    <a:pt x="484073" y="674700"/>
                  </a:lnTo>
                  <a:lnTo>
                    <a:pt x="514807" y="703262"/>
                  </a:lnTo>
                  <a:lnTo>
                    <a:pt x="514807" y="794105"/>
                  </a:lnTo>
                  <a:lnTo>
                    <a:pt x="307403" y="794105"/>
                  </a:lnTo>
                  <a:lnTo>
                    <a:pt x="307403" y="651992"/>
                  </a:lnTo>
                  <a:lnTo>
                    <a:pt x="307403" y="628319"/>
                  </a:lnTo>
                  <a:lnTo>
                    <a:pt x="306463" y="625576"/>
                  </a:lnTo>
                  <a:lnTo>
                    <a:pt x="304888" y="623316"/>
                  </a:lnTo>
                  <a:lnTo>
                    <a:pt x="335318" y="588886"/>
                  </a:lnTo>
                  <a:lnTo>
                    <a:pt x="334759" y="580085"/>
                  </a:lnTo>
                  <a:lnTo>
                    <a:pt x="323240" y="569899"/>
                  </a:lnTo>
                  <a:lnTo>
                    <a:pt x="314426" y="570433"/>
                  </a:lnTo>
                  <a:lnTo>
                    <a:pt x="189509" y="711771"/>
                  </a:lnTo>
                  <a:lnTo>
                    <a:pt x="150228" y="662736"/>
                  </a:lnTo>
                  <a:lnTo>
                    <a:pt x="141452" y="661758"/>
                  </a:lnTo>
                  <a:lnTo>
                    <a:pt x="129451" y="671385"/>
                  </a:lnTo>
                  <a:lnTo>
                    <a:pt x="128473" y="680148"/>
                  </a:lnTo>
                  <a:lnTo>
                    <a:pt x="180682" y="745324"/>
                  </a:lnTo>
                  <a:lnTo>
                    <a:pt x="184531" y="747242"/>
                  </a:lnTo>
                  <a:lnTo>
                    <a:pt x="188645" y="747344"/>
                  </a:lnTo>
                  <a:lnTo>
                    <a:pt x="192976" y="747344"/>
                  </a:lnTo>
                  <a:lnTo>
                    <a:pt x="196773" y="745642"/>
                  </a:lnTo>
                  <a:lnTo>
                    <a:pt x="226707" y="711771"/>
                  </a:lnTo>
                  <a:lnTo>
                    <a:pt x="279539" y="651992"/>
                  </a:lnTo>
                  <a:lnTo>
                    <a:pt x="279539" y="794105"/>
                  </a:lnTo>
                  <a:lnTo>
                    <a:pt x="98437" y="794105"/>
                  </a:lnTo>
                  <a:lnTo>
                    <a:pt x="98437" y="613003"/>
                  </a:lnTo>
                  <a:lnTo>
                    <a:pt x="257911" y="613003"/>
                  </a:lnTo>
                  <a:lnTo>
                    <a:pt x="264160" y="606767"/>
                  </a:lnTo>
                  <a:lnTo>
                    <a:pt x="264160" y="591375"/>
                  </a:lnTo>
                  <a:lnTo>
                    <a:pt x="257911" y="585139"/>
                  </a:lnTo>
                  <a:lnTo>
                    <a:pt x="76796" y="585139"/>
                  </a:lnTo>
                  <a:lnTo>
                    <a:pt x="70573" y="591375"/>
                  </a:lnTo>
                  <a:lnTo>
                    <a:pt x="70573" y="815428"/>
                  </a:lnTo>
                  <a:lnTo>
                    <a:pt x="76327" y="821461"/>
                  </a:lnTo>
                  <a:lnTo>
                    <a:pt x="83591" y="821931"/>
                  </a:lnTo>
                  <a:lnTo>
                    <a:pt x="542671" y="821969"/>
                  </a:lnTo>
                  <a:lnTo>
                    <a:pt x="542671" y="794105"/>
                  </a:lnTo>
                  <a:lnTo>
                    <a:pt x="542671" y="726909"/>
                  </a:lnTo>
                  <a:lnTo>
                    <a:pt x="552958" y="735190"/>
                  </a:lnTo>
                  <a:lnTo>
                    <a:pt x="563359" y="743381"/>
                  </a:lnTo>
                  <a:lnTo>
                    <a:pt x="573862" y="751484"/>
                  </a:lnTo>
                  <a:lnTo>
                    <a:pt x="584466" y="759472"/>
                  </a:lnTo>
                  <a:lnTo>
                    <a:pt x="584466" y="863765"/>
                  </a:lnTo>
                  <a:lnTo>
                    <a:pt x="27863" y="863765"/>
                  </a:lnTo>
                  <a:lnTo>
                    <a:pt x="27863" y="69659"/>
                  </a:lnTo>
                  <a:lnTo>
                    <a:pt x="181114" y="69659"/>
                  </a:lnTo>
                  <a:lnTo>
                    <a:pt x="181114" y="41795"/>
                  </a:lnTo>
                  <a:lnTo>
                    <a:pt x="0" y="41795"/>
                  </a:lnTo>
                  <a:lnTo>
                    <a:pt x="0" y="891628"/>
                  </a:lnTo>
                  <a:lnTo>
                    <a:pt x="612330" y="891628"/>
                  </a:lnTo>
                  <a:lnTo>
                    <a:pt x="612330" y="863765"/>
                  </a:lnTo>
                  <a:lnTo>
                    <a:pt x="612330" y="779665"/>
                  </a:lnTo>
                  <a:lnTo>
                    <a:pt x="618693" y="784148"/>
                  </a:lnTo>
                  <a:lnTo>
                    <a:pt x="625094" y="788593"/>
                  </a:lnTo>
                  <a:lnTo>
                    <a:pt x="684085" y="828560"/>
                  </a:lnTo>
                  <a:lnTo>
                    <a:pt x="710844" y="855306"/>
                  </a:lnTo>
                  <a:lnTo>
                    <a:pt x="714400" y="856665"/>
                  </a:lnTo>
                  <a:lnTo>
                    <a:pt x="721537" y="856665"/>
                  </a:lnTo>
                  <a:lnTo>
                    <a:pt x="725106" y="855294"/>
                  </a:lnTo>
                  <a:lnTo>
                    <a:pt x="732929" y="847471"/>
                  </a:lnTo>
                  <a:lnTo>
                    <a:pt x="733234" y="839393"/>
                  </a:lnTo>
                  <a:lnTo>
                    <a:pt x="728459" y="833564"/>
                  </a:lnTo>
                  <a:lnTo>
                    <a:pt x="728141" y="833208"/>
                  </a:lnTo>
                  <a:lnTo>
                    <a:pt x="702221" y="807288"/>
                  </a:lnTo>
                  <a:lnTo>
                    <a:pt x="701548" y="806729"/>
                  </a:lnTo>
                  <a:lnTo>
                    <a:pt x="661581" y="779665"/>
                  </a:lnTo>
                  <a:lnTo>
                    <a:pt x="647153" y="769886"/>
                  </a:lnTo>
                  <a:lnTo>
                    <a:pt x="602221" y="737971"/>
                  </a:lnTo>
                  <a:lnTo>
                    <a:pt x="558761" y="704113"/>
                  </a:lnTo>
                  <a:lnTo>
                    <a:pt x="521982" y="672249"/>
                  </a:lnTo>
                  <a:lnTo>
                    <a:pt x="486498" y="637755"/>
                  </a:lnTo>
                  <a:lnTo>
                    <a:pt x="452450" y="600748"/>
                  </a:lnTo>
                  <a:lnTo>
                    <a:pt x="419938" y="561365"/>
                  </a:lnTo>
                  <a:lnTo>
                    <a:pt x="384606" y="516178"/>
                  </a:lnTo>
                  <a:lnTo>
                    <a:pt x="380098" y="502983"/>
                  </a:lnTo>
                  <a:lnTo>
                    <a:pt x="380834" y="496366"/>
                  </a:lnTo>
                  <a:lnTo>
                    <a:pt x="383590" y="490474"/>
                  </a:lnTo>
                  <a:lnTo>
                    <a:pt x="387781" y="484517"/>
                  </a:lnTo>
                  <a:lnTo>
                    <a:pt x="394728" y="480695"/>
                  </a:lnTo>
                  <a:lnTo>
                    <a:pt x="407987" y="479894"/>
                  </a:lnTo>
                  <a:lnTo>
                    <a:pt x="413410" y="481634"/>
                  </a:lnTo>
                  <a:lnTo>
                    <a:pt x="417385" y="485076"/>
                  </a:lnTo>
                  <a:lnTo>
                    <a:pt x="456196" y="523900"/>
                  </a:lnTo>
                  <a:lnTo>
                    <a:pt x="459765" y="525259"/>
                  </a:lnTo>
                  <a:lnTo>
                    <a:pt x="466902" y="525259"/>
                  </a:lnTo>
                  <a:lnTo>
                    <a:pt x="470458" y="523900"/>
                  </a:lnTo>
                  <a:lnTo>
                    <a:pt x="478624" y="515734"/>
                  </a:lnTo>
                  <a:lnTo>
                    <a:pt x="478624" y="506920"/>
                  </a:lnTo>
                  <a:lnTo>
                    <a:pt x="451599" y="479894"/>
                  </a:lnTo>
                  <a:lnTo>
                    <a:pt x="439140" y="467423"/>
                  </a:lnTo>
                  <a:lnTo>
                    <a:pt x="438404" y="466648"/>
                  </a:lnTo>
                  <a:lnTo>
                    <a:pt x="437667" y="465912"/>
                  </a:lnTo>
                  <a:lnTo>
                    <a:pt x="436892" y="465188"/>
                  </a:lnTo>
                  <a:lnTo>
                    <a:pt x="403034" y="431330"/>
                  </a:lnTo>
                  <a:lnTo>
                    <a:pt x="398856" y="424167"/>
                  </a:lnTo>
                  <a:lnTo>
                    <a:pt x="397649" y="416242"/>
                  </a:lnTo>
                  <a:lnTo>
                    <a:pt x="399376" y="408419"/>
                  </a:lnTo>
                  <a:lnTo>
                    <a:pt x="404025" y="401548"/>
                  </a:lnTo>
                  <a:lnTo>
                    <a:pt x="411238" y="396760"/>
                  </a:lnTo>
                  <a:lnTo>
                    <a:pt x="419442" y="395173"/>
                  </a:lnTo>
                  <a:lnTo>
                    <a:pt x="427659" y="396760"/>
                  </a:lnTo>
                  <a:lnTo>
                    <a:pt x="434873" y="401548"/>
                  </a:lnTo>
                  <a:lnTo>
                    <a:pt x="506704" y="473392"/>
                  </a:lnTo>
                  <a:lnTo>
                    <a:pt x="510273" y="474751"/>
                  </a:lnTo>
                  <a:lnTo>
                    <a:pt x="517410" y="474751"/>
                  </a:lnTo>
                  <a:lnTo>
                    <a:pt x="520966" y="473392"/>
                  </a:lnTo>
                  <a:lnTo>
                    <a:pt x="529132" y="465226"/>
                  </a:lnTo>
                  <a:lnTo>
                    <a:pt x="529018" y="456298"/>
                  </a:lnTo>
                  <a:lnTo>
                    <a:pt x="467893" y="395173"/>
                  </a:lnTo>
                  <a:lnTo>
                    <a:pt x="425132" y="352412"/>
                  </a:lnTo>
                  <a:lnTo>
                    <a:pt x="420560" y="345516"/>
                  </a:lnTo>
                  <a:lnTo>
                    <a:pt x="419036" y="337667"/>
                  </a:lnTo>
                  <a:lnTo>
                    <a:pt x="420598" y="329793"/>
                  </a:lnTo>
                  <a:lnTo>
                    <a:pt x="425221" y="322859"/>
                  </a:lnTo>
                  <a:lnTo>
                    <a:pt x="432104" y="318287"/>
                  </a:lnTo>
                  <a:lnTo>
                    <a:pt x="439940" y="316763"/>
                  </a:lnTo>
                  <a:lnTo>
                    <a:pt x="447789" y="318287"/>
                  </a:lnTo>
                  <a:lnTo>
                    <a:pt x="454685" y="322859"/>
                  </a:lnTo>
                  <a:lnTo>
                    <a:pt x="558685" y="426847"/>
                  </a:lnTo>
                  <a:lnTo>
                    <a:pt x="567499" y="426847"/>
                  </a:lnTo>
                  <a:lnTo>
                    <a:pt x="578383" y="415975"/>
                  </a:lnTo>
                  <a:lnTo>
                    <a:pt x="578383" y="407149"/>
                  </a:lnTo>
                  <a:lnTo>
                    <a:pt x="487997" y="316763"/>
                  </a:lnTo>
                  <a:lnTo>
                    <a:pt x="463169" y="291934"/>
                  </a:lnTo>
                  <a:lnTo>
                    <a:pt x="435825" y="264591"/>
                  </a:lnTo>
                  <a:lnTo>
                    <a:pt x="433603" y="258826"/>
                  </a:lnTo>
                  <a:lnTo>
                    <a:pt x="434200" y="246989"/>
                  </a:lnTo>
                  <a:lnTo>
                    <a:pt x="456234" y="233654"/>
                  </a:lnTo>
                  <a:lnTo>
                    <a:pt x="463994" y="235839"/>
                  </a:lnTo>
                  <a:lnTo>
                    <a:pt x="470916" y="240766"/>
                  </a:lnTo>
                  <a:lnTo>
                    <a:pt x="618947" y="389216"/>
                  </a:lnTo>
                  <a:lnTo>
                    <a:pt x="623062" y="392899"/>
                  </a:lnTo>
                  <a:lnTo>
                    <a:pt x="658253" y="412508"/>
                  </a:lnTo>
                  <a:lnTo>
                    <a:pt x="700074" y="433057"/>
                  </a:lnTo>
                  <a:lnTo>
                    <a:pt x="769899" y="465924"/>
                  </a:lnTo>
                  <a:lnTo>
                    <a:pt x="819378" y="488530"/>
                  </a:lnTo>
                  <a:lnTo>
                    <a:pt x="829906" y="491718"/>
                  </a:lnTo>
                  <a:lnTo>
                    <a:pt x="840740" y="491718"/>
                  </a:lnTo>
                  <a:lnTo>
                    <a:pt x="873950" y="465912"/>
                  </a:lnTo>
                  <a:lnTo>
                    <a:pt x="874280" y="464197"/>
                  </a:lnTo>
                  <a:lnTo>
                    <a:pt x="877138" y="449656"/>
                  </a:lnTo>
                  <a:close/>
                </a:path>
              </a:pathLst>
            </a:custGeom>
            <a:solidFill>
              <a:srgbClr val="95D5D6"/>
            </a:solidFill>
          </p:spPr>
          <p:txBody>
            <a:bodyPr wrap="square" lIns="0" tIns="0" rIns="0" bIns="0" rtlCol="0"/>
            <a:lstStyle/>
            <a:p>
              <a:endParaRPr dirty="0"/>
            </a:p>
          </p:txBody>
        </p:sp>
      </p:grpSp>
      <p:sp>
        <p:nvSpPr>
          <p:cNvPr id="11" name="object 11"/>
          <p:cNvSpPr/>
          <p:nvPr/>
        </p:nvSpPr>
        <p:spPr>
          <a:xfrm>
            <a:off x="11564696" y="2300744"/>
            <a:ext cx="611505" cy="631825"/>
          </a:xfrm>
          <a:custGeom>
            <a:avLst/>
            <a:gdLst/>
            <a:ahLst/>
            <a:cxnLst/>
            <a:rect l="l" t="t" r="r" b="b"/>
            <a:pathLst>
              <a:path w="611504" h="631825">
                <a:moveTo>
                  <a:pt x="274078" y="171831"/>
                </a:moveTo>
                <a:lnTo>
                  <a:pt x="269367" y="167106"/>
                </a:lnTo>
                <a:lnTo>
                  <a:pt x="263537" y="167106"/>
                </a:lnTo>
                <a:lnTo>
                  <a:pt x="257708" y="167106"/>
                </a:lnTo>
                <a:lnTo>
                  <a:pt x="252996" y="171831"/>
                </a:lnTo>
                <a:lnTo>
                  <a:pt x="252996" y="183476"/>
                </a:lnTo>
                <a:lnTo>
                  <a:pt x="257708" y="188188"/>
                </a:lnTo>
                <a:lnTo>
                  <a:pt x="269367" y="188188"/>
                </a:lnTo>
                <a:lnTo>
                  <a:pt x="274078" y="183476"/>
                </a:lnTo>
                <a:lnTo>
                  <a:pt x="274078" y="171831"/>
                </a:lnTo>
                <a:close/>
              </a:path>
              <a:path w="611504" h="631825">
                <a:moveTo>
                  <a:pt x="316242" y="171818"/>
                </a:moveTo>
                <a:lnTo>
                  <a:pt x="311518" y="167106"/>
                </a:lnTo>
                <a:lnTo>
                  <a:pt x="299885" y="167106"/>
                </a:lnTo>
                <a:lnTo>
                  <a:pt x="295160" y="171818"/>
                </a:lnTo>
                <a:lnTo>
                  <a:pt x="295160" y="183476"/>
                </a:lnTo>
                <a:lnTo>
                  <a:pt x="299885" y="188188"/>
                </a:lnTo>
                <a:lnTo>
                  <a:pt x="311518" y="188188"/>
                </a:lnTo>
                <a:lnTo>
                  <a:pt x="316242" y="183476"/>
                </a:lnTo>
                <a:lnTo>
                  <a:pt x="316242" y="177647"/>
                </a:lnTo>
                <a:lnTo>
                  <a:pt x="316242" y="171818"/>
                </a:lnTo>
                <a:close/>
              </a:path>
              <a:path w="611504" h="631825">
                <a:moveTo>
                  <a:pt x="358406" y="171818"/>
                </a:moveTo>
                <a:lnTo>
                  <a:pt x="353682" y="167106"/>
                </a:lnTo>
                <a:lnTo>
                  <a:pt x="342036" y="167106"/>
                </a:lnTo>
                <a:lnTo>
                  <a:pt x="337324" y="171818"/>
                </a:lnTo>
                <a:lnTo>
                  <a:pt x="337324" y="183476"/>
                </a:lnTo>
                <a:lnTo>
                  <a:pt x="342036" y="188188"/>
                </a:lnTo>
                <a:lnTo>
                  <a:pt x="353682" y="188188"/>
                </a:lnTo>
                <a:lnTo>
                  <a:pt x="358406" y="183476"/>
                </a:lnTo>
                <a:lnTo>
                  <a:pt x="358406" y="177647"/>
                </a:lnTo>
                <a:lnTo>
                  <a:pt x="358406" y="171818"/>
                </a:lnTo>
                <a:close/>
              </a:path>
              <a:path w="611504" h="631825">
                <a:moveTo>
                  <a:pt x="611403" y="207111"/>
                </a:moveTo>
                <a:lnTo>
                  <a:pt x="611390" y="206565"/>
                </a:lnTo>
                <a:lnTo>
                  <a:pt x="605701" y="163931"/>
                </a:lnTo>
                <a:lnTo>
                  <a:pt x="591870" y="123926"/>
                </a:lnTo>
                <a:lnTo>
                  <a:pt x="590308" y="121285"/>
                </a:lnTo>
                <a:lnTo>
                  <a:pt x="590308" y="207111"/>
                </a:lnTo>
                <a:lnTo>
                  <a:pt x="584542" y="250482"/>
                </a:lnTo>
                <a:lnTo>
                  <a:pt x="571144" y="307695"/>
                </a:lnTo>
                <a:lnTo>
                  <a:pt x="553948" y="369087"/>
                </a:lnTo>
                <a:lnTo>
                  <a:pt x="536803" y="425094"/>
                </a:lnTo>
                <a:lnTo>
                  <a:pt x="523570" y="466153"/>
                </a:lnTo>
                <a:lnTo>
                  <a:pt x="517677" y="483743"/>
                </a:lnTo>
                <a:lnTo>
                  <a:pt x="517486" y="484886"/>
                </a:lnTo>
                <a:lnTo>
                  <a:pt x="517486" y="610450"/>
                </a:lnTo>
                <a:lnTo>
                  <a:pt x="316242" y="610450"/>
                </a:lnTo>
                <a:lnTo>
                  <a:pt x="316242" y="546493"/>
                </a:lnTo>
                <a:lnTo>
                  <a:pt x="340982" y="544449"/>
                </a:lnTo>
                <a:lnTo>
                  <a:pt x="365188" y="540258"/>
                </a:lnTo>
                <a:lnTo>
                  <a:pt x="388594" y="533984"/>
                </a:lnTo>
                <a:lnTo>
                  <a:pt x="411010" y="525640"/>
                </a:lnTo>
                <a:lnTo>
                  <a:pt x="414794" y="524014"/>
                </a:lnTo>
                <a:lnTo>
                  <a:pt x="417309" y="520204"/>
                </a:lnTo>
                <a:lnTo>
                  <a:pt x="417106" y="390664"/>
                </a:lnTo>
                <a:lnTo>
                  <a:pt x="455930" y="380606"/>
                </a:lnTo>
                <a:lnTo>
                  <a:pt x="460806" y="379412"/>
                </a:lnTo>
                <a:lnTo>
                  <a:pt x="464997" y="376085"/>
                </a:lnTo>
                <a:lnTo>
                  <a:pt x="469620" y="366953"/>
                </a:lnTo>
                <a:lnTo>
                  <a:pt x="469836" y="361619"/>
                </a:lnTo>
                <a:lnTo>
                  <a:pt x="467855" y="356806"/>
                </a:lnTo>
                <a:lnTo>
                  <a:pt x="427520" y="260972"/>
                </a:lnTo>
                <a:lnTo>
                  <a:pt x="427520" y="219456"/>
                </a:lnTo>
                <a:lnTo>
                  <a:pt x="421894" y="169570"/>
                </a:lnTo>
                <a:lnTo>
                  <a:pt x="405447" y="122212"/>
                </a:lnTo>
                <a:lnTo>
                  <a:pt x="379628" y="80759"/>
                </a:lnTo>
                <a:lnTo>
                  <a:pt x="345808" y="46342"/>
                </a:lnTo>
                <a:lnTo>
                  <a:pt x="326796" y="34315"/>
                </a:lnTo>
                <a:lnTo>
                  <a:pt x="340817" y="29273"/>
                </a:lnTo>
                <a:lnTo>
                  <a:pt x="355320" y="25349"/>
                </a:lnTo>
                <a:lnTo>
                  <a:pt x="370395" y="22580"/>
                </a:lnTo>
                <a:lnTo>
                  <a:pt x="385597" y="21056"/>
                </a:lnTo>
                <a:lnTo>
                  <a:pt x="424510" y="22593"/>
                </a:lnTo>
                <a:lnTo>
                  <a:pt x="461645" y="31635"/>
                </a:lnTo>
                <a:lnTo>
                  <a:pt x="496201" y="47879"/>
                </a:lnTo>
                <a:lnTo>
                  <a:pt x="527291" y="71031"/>
                </a:lnTo>
                <a:lnTo>
                  <a:pt x="553250" y="99834"/>
                </a:lnTo>
                <a:lnTo>
                  <a:pt x="572655" y="132664"/>
                </a:lnTo>
                <a:lnTo>
                  <a:pt x="585152" y="168668"/>
                </a:lnTo>
                <a:lnTo>
                  <a:pt x="590257" y="206565"/>
                </a:lnTo>
                <a:lnTo>
                  <a:pt x="590308" y="207111"/>
                </a:lnTo>
                <a:lnTo>
                  <a:pt x="590308" y="121285"/>
                </a:lnTo>
                <a:lnTo>
                  <a:pt x="570331" y="87452"/>
                </a:lnTo>
                <a:lnTo>
                  <a:pt x="541502" y="55448"/>
                </a:lnTo>
                <a:lnTo>
                  <a:pt x="507009" y="29768"/>
                </a:lnTo>
                <a:lnTo>
                  <a:pt x="468680" y="11747"/>
                </a:lnTo>
                <a:lnTo>
                  <a:pt x="427482" y="1714"/>
                </a:lnTo>
                <a:lnTo>
                  <a:pt x="384365" y="0"/>
                </a:lnTo>
                <a:lnTo>
                  <a:pt x="361213" y="2679"/>
                </a:lnTo>
                <a:lnTo>
                  <a:pt x="338823" y="7848"/>
                </a:lnTo>
                <a:lnTo>
                  <a:pt x="317550" y="15316"/>
                </a:lnTo>
                <a:lnTo>
                  <a:pt x="297319" y="25006"/>
                </a:lnTo>
                <a:lnTo>
                  <a:pt x="296278" y="25387"/>
                </a:lnTo>
                <a:lnTo>
                  <a:pt x="295325" y="25920"/>
                </a:lnTo>
                <a:lnTo>
                  <a:pt x="294474" y="26606"/>
                </a:lnTo>
                <a:lnTo>
                  <a:pt x="257594" y="53111"/>
                </a:lnTo>
                <a:lnTo>
                  <a:pt x="226987" y="86842"/>
                </a:lnTo>
                <a:lnTo>
                  <a:pt x="203771" y="126606"/>
                </a:lnTo>
                <a:lnTo>
                  <a:pt x="189039" y="171221"/>
                </a:lnTo>
                <a:lnTo>
                  <a:pt x="183883" y="219456"/>
                </a:lnTo>
                <a:lnTo>
                  <a:pt x="183883" y="260972"/>
                </a:lnTo>
                <a:lnTo>
                  <a:pt x="143510" y="356882"/>
                </a:lnTo>
                <a:lnTo>
                  <a:pt x="141744" y="361188"/>
                </a:lnTo>
                <a:lnTo>
                  <a:pt x="141693" y="364655"/>
                </a:lnTo>
                <a:lnTo>
                  <a:pt x="141782" y="366953"/>
                </a:lnTo>
                <a:lnTo>
                  <a:pt x="144081" y="371525"/>
                </a:lnTo>
                <a:lnTo>
                  <a:pt x="146405" y="376085"/>
                </a:lnTo>
                <a:lnTo>
                  <a:pt x="150596" y="379412"/>
                </a:lnTo>
                <a:lnTo>
                  <a:pt x="155549" y="380631"/>
                </a:lnTo>
                <a:lnTo>
                  <a:pt x="194297" y="390664"/>
                </a:lnTo>
                <a:lnTo>
                  <a:pt x="194157" y="520204"/>
                </a:lnTo>
                <a:lnTo>
                  <a:pt x="242633" y="539381"/>
                </a:lnTo>
                <a:lnTo>
                  <a:pt x="263296" y="543445"/>
                </a:lnTo>
                <a:lnTo>
                  <a:pt x="268770" y="539610"/>
                </a:lnTo>
                <a:lnTo>
                  <a:pt x="270789" y="528142"/>
                </a:lnTo>
                <a:lnTo>
                  <a:pt x="266966" y="522681"/>
                </a:lnTo>
                <a:lnTo>
                  <a:pt x="261226" y="521665"/>
                </a:lnTo>
                <a:lnTo>
                  <a:pt x="249250" y="519277"/>
                </a:lnTo>
                <a:lnTo>
                  <a:pt x="237566" y="516343"/>
                </a:lnTo>
                <a:lnTo>
                  <a:pt x="226225" y="512902"/>
                </a:lnTo>
                <a:lnTo>
                  <a:pt x="215290" y="508939"/>
                </a:lnTo>
                <a:lnTo>
                  <a:pt x="215392" y="377698"/>
                </a:lnTo>
                <a:lnTo>
                  <a:pt x="212140" y="373494"/>
                </a:lnTo>
                <a:lnTo>
                  <a:pt x="164579" y="361188"/>
                </a:lnTo>
                <a:lnTo>
                  <a:pt x="204685" y="265899"/>
                </a:lnTo>
                <a:lnTo>
                  <a:pt x="204978" y="264502"/>
                </a:lnTo>
                <a:lnTo>
                  <a:pt x="204978" y="219456"/>
                </a:lnTo>
                <a:lnTo>
                  <a:pt x="212001" y="166039"/>
                </a:lnTo>
                <a:lnTo>
                  <a:pt x="231813" y="118008"/>
                </a:lnTo>
                <a:lnTo>
                  <a:pt x="262572" y="77431"/>
                </a:lnTo>
                <a:lnTo>
                  <a:pt x="302412" y="46342"/>
                </a:lnTo>
                <a:lnTo>
                  <a:pt x="312661" y="50711"/>
                </a:lnTo>
                <a:lnTo>
                  <a:pt x="363639" y="94589"/>
                </a:lnTo>
                <a:lnTo>
                  <a:pt x="386854" y="132499"/>
                </a:lnTo>
                <a:lnTo>
                  <a:pt x="401396" y="174713"/>
                </a:lnTo>
                <a:lnTo>
                  <a:pt x="406425" y="219456"/>
                </a:lnTo>
                <a:lnTo>
                  <a:pt x="406425" y="264502"/>
                </a:lnTo>
                <a:lnTo>
                  <a:pt x="406717" y="265899"/>
                </a:lnTo>
                <a:lnTo>
                  <a:pt x="446824" y="361188"/>
                </a:lnTo>
                <a:lnTo>
                  <a:pt x="399249" y="373494"/>
                </a:lnTo>
                <a:lnTo>
                  <a:pt x="395998" y="377698"/>
                </a:lnTo>
                <a:lnTo>
                  <a:pt x="396214" y="508939"/>
                </a:lnTo>
                <a:lnTo>
                  <a:pt x="352513" y="521335"/>
                </a:lnTo>
                <a:lnTo>
                  <a:pt x="305993" y="525640"/>
                </a:lnTo>
                <a:lnTo>
                  <a:pt x="302285" y="525653"/>
                </a:lnTo>
                <a:lnTo>
                  <a:pt x="299034" y="527583"/>
                </a:lnTo>
                <a:lnTo>
                  <a:pt x="297154" y="530491"/>
                </a:lnTo>
                <a:lnTo>
                  <a:pt x="295910" y="532231"/>
                </a:lnTo>
                <a:lnTo>
                  <a:pt x="295160" y="534352"/>
                </a:lnTo>
                <a:lnTo>
                  <a:pt x="295160" y="610450"/>
                </a:lnTo>
                <a:lnTo>
                  <a:pt x="93916" y="610450"/>
                </a:lnTo>
                <a:lnTo>
                  <a:pt x="93916" y="484886"/>
                </a:lnTo>
                <a:lnTo>
                  <a:pt x="93726" y="483743"/>
                </a:lnTo>
                <a:lnTo>
                  <a:pt x="74599" y="425094"/>
                </a:lnTo>
                <a:lnTo>
                  <a:pt x="57454" y="369087"/>
                </a:lnTo>
                <a:lnTo>
                  <a:pt x="40259" y="307682"/>
                </a:lnTo>
                <a:lnTo>
                  <a:pt x="26860" y="250482"/>
                </a:lnTo>
                <a:lnTo>
                  <a:pt x="21094" y="207111"/>
                </a:lnTo>
                <a:lnTo>
                  <a:pt x="21145" y="206565"/>
                </a:lnTo>
                <a:lnTo>
                  <a:pt x="26263" y="168668"/>
                </a:lnTo>
                <a:lnTo>
                  <a:pt x="38747" y="132664"/>
                </a:lnTo>
                <a:lnTo>
                  <a:pt x="58153" y="99834"/>
                </a:lnTo>
                <a:lnTo>
                  <a:pt x="84099" y="71031"/>
                </a:lnTo>
                <a:lnTo>
                  <a:pt x="115201" y="47879"/>
                </a:lnTo>
                <a:lnTo>
                  <a:pt x="149758" y="31623"/>
                </a:lnTo>
                <a:lnTo>
                  <a:pt x="186918" y="22580"/>
                </a:lnTo>
                <a:lnTo>
                  <a:pt x="225806" y="21056"/>
                </a:lnTo>
                <a:lnTo>
                  <a:pt x="234975" y="21818"/>
                </a:lnTo>
                <a:lnTo>
                  <a:pt x="244081" y="23037"/>
                </a:lnTo>
                <a:lnTo>
                  <a:pt x="253098" y="24688"/>
                </a:lnTo>
                <a:lnTo>
                  <a:pt x="261988" y="26771"/>
                </a:lnTo>
                <a:lnTo>
                  <a:pt x="267614" y="28244"/>
                </a:lnTo>
                <a:lnTo>
                  <a:pt x="273380" y="24879"/>
                </a:lnTo>
                <a:lnTo>
                  <a:pt x="274383" y="21056"/>
                </a:lnTo>
                <a:lnTo>
                  <a:pt x="276326" y="13614"/>
                </a:lnTo>
                <a:lnTo>
                  <a:pt x="272961" y="7848"/>
                </a:lnTo>
                <a:lnTo>
                  <a:pt x="227050" y="0"/>
                </a:lnTo>
                <a:lnTo>
                  <a:pt x="183934" y="1714"/>
                </a:lnTo>
                <a:lnTo>
                  <a:pt x="142735" y="11747"/>
                </a:lnTo>
                <a:lnTo>
                  <a:pt x="104406" y="29768"/>
                </a:lnTo>
                <a:lnTo>
                  <a:pt x="69900" y="55448"/>
                </a:lnTo>
                <a:lnTo>
                  <a:pt x="41084" y="87452"/>
                </a:lnTo>
                <a:lnTo>
                  <a:pt x="19532" y="123926"/>
                </a:lnTo>
                <a:lnTo>
                  <a:pt x="5702" y="163931"/>
                </a:lnTo>
                <a:lnTo>
                  <a:pt x="25" y="206565"/>
                </a:lnTo>
                <a:lnTo>
                  <a:pt x="0" y="207111"/>
                </a:lnTo>
                <a:lnTo>
                  <a:pt x="5308" y="249770"/>
                </a:lnTo>
                <a:lnTo>
                  <a:pt x="17792" y="305028"/>
                </a:lnTo>
                <a:lnTo>
                  <a:pt x="34137" y="364655"/>
                </a:lnTo>
                <a:lnTo>
                  <a:pt x="50990" y="420458"/>
                </a:lnTo>
                <a:lnTo>
                  <a:pt x="64998" y="464248"/>
                </a:lnTo>
                <a:lnTo>
                  <a:pt x="72821" y="487794"/>
                </a:lnTo>
                <a:lnTo>
                  <a:pt x="72821" y="610450"/>
                </a:lnTo>
                <a:lnTo>
                  <a:pt x="4724" y="610450"/>
                </a:lnTo>
                <a:lnTo>
                  <a:pt x="0" y="615175"/>
                </a:lnTo>
                <a:lnTo>
                  <a:pt x="0" y="626808"/>
                </a:lnTo>
                <a:lnTo>
                  <a:pt x="4724" y="631532"/>
                </a:lnTo>
                <a:lnTo>
                  <a:pt x="606679" y="631532"/>
                </a:lnTo>
                <a:lnTo>
                  <a:pt x="611403" y="626808"/>
                </a:lnTo>
                <a:lnTo>
                  <a:pt x="611403" y="615175"/>
                </a:lnTo>
                <a:lnTo>
                  <a:pt x="606679" y="610450"/>
                </a:lnTo>
                <a:lnTo>
                  <a:pt x="538568" y="610450"/>
                </a:lnTo>
                <a:lnTo>
                  <a:pt x="538568" y="487794"/>
                </a:lnTo>
                <a:lnTo>
                  <a:pt x="560412" y="420458"/>
                </a:lnTo>
                <a:lnTo>
                  <a:pt x="577265" y="364655"/>
                </a:lnTo>
                <a:lnTo>
                  <a:pt x="593610" y="305028"/>
                </a:lnTo>
                <a:lnTo>
                  <a:pt x="606107" y="249770"/>
                </a:lnTo>
                <a:lnTo>
                  <a:pt x="611403" y="207111"/>
                </a:lnTo>
                <a:close/>
              </a:path>
            </a:pathLst>
          </a:custGeom>
          <a:solidFill>
            <a:srgbClr val="95D5D6"/>
          </a:solidFill>
        </p:spPr>
        <p:txBody>
          <a:bodyPr wrap="square" lIns="0" tIns="0" rIns="0" bIns="0" rtlCol="0"/>
          <a:lstStyle/>
          <a:p>
            <a:endParaRPr dirty="0"/>
          </a:p>
        </p:txBody>
      </p:sp>
      <p:sp>
        <p:nvSpPr>
          <p:cNvPr id="12" name="object 12"/>
          <p:cNvSpPr/>
          <p:nvPr/>
        </p:nvSpPr>
        <p:spPr>
          <a:xfrm>
            <a:off x="12063108" y="937424"/>
            <a:ext cx="129539" cy="577850"/>
          </a:xfrm>
          <a:custGeom>
            <a:avLst/>
            <a:gdLst/>
            <a:ahLst/>
            <a:cxnLst/>
            <a:rect l="l" t="t" r="r" b="b"/>
            <a:pathLst>
              <a:path w="129540" h="577850">
                <a:moveTo>
                  <a:pt x="128993" y="240144"/>
                </a:moveTo>
                <a:lnTo>
                  <a:pt x="128308" y="242963"/>
                </a:lnTo>
                <a:lnTo>
                  <a:pt x="124599" y="288734"/>
                </a:lnTo>
                <a:lnTo>
                  <a:pt x="128257" y="334543"/>
                </a:lnTo>
                <a:lnTo>
                  <a:pt x="128993" y="337540"/>
                </a:lnTo>
                <a:lnTo>
                  <a:pt x="128993" y="240144"/>
                </a:lnTo>
                <a:close/>
              </a:path>
              <a:path w="129540" h="577850">
                <a:moveTo>
                  <a:pt x="128993" y="0"/>
                </a:moveTo>
                <a:lnTo>
                  <a:pt x="119367" y="952"/>
                </a:lnTo>
                <a:lnTo>
                  <a:pt x="110528" y="90576"/>
                </a:lnTo>
                <a:lnTo>
                  <a:pt x="30988" y="132880"/>
                </a:lnTo>
                <a:lnTo>
                  <a:pt x="57137" y="219100"/>
                </a:lnTo>
                <a:lnTo>
                  <a:pt x="0" y="288721"/>
                </a:lnTo>
                <a:lnTo>
                  <a:pt x="57137" y="358343"/>
                </a:lnTo>
                <a:lnTo>
                  <a:pt x="30988" y="444563"/>
                </a:lnTo>
                <a:lnTo>
                  <a:pt x="110528" y="486854"/>
                </a:lnTo>
                <a:lnTo>
                  <a:pt x="119367" y="576491"/>
                </a:lnTo>
                <a:lnTo>
                  <a:pt x="128993" y="577443"/>
                </a:lnTo>
                <a:lnTo>
                  <a:pt x="128993" y="468223"/>
                </a:lnTo>
                <a:lnTo>
                  <a:pt x="61061" y="432079"/>
                </a:lnTo>
                <a:lnTo>
                  <a:pt x="85102" y="352780"/>
                </a:lnTo>
                <a:lnTo>
                  <a:pt x="32537" y="288721"/>
                </a:lnTo>
                <a:lnTo>
                  <a:pt x="85102" y="224663"/>
                </a:lnTo>
                <a:lnTo>
                  <a:pt x="61061" y="145364"/>
                </a:lnTo>
                <a:lnTo>
                  <a:pt x="128993" y="109232"/>
                </a:lnTo>
                <a:lnTo>
                  <a:pt x="128993" y="0"/>
                </a:lnTo>
                <a:close/>
              </a:path>
            </a:pathLst>
          </a:custGeom>
          <a:solidFill>
            <a:srgbClr val="95D5D6"/>
          </a:solidFill>
        </p:spPr>
        <p:txBody>
          <a:bodyPr wrap="square" lIns="0" tIns="0" rIns="0" bIns="0" rtlCol="0"/>
          <a:lstStyle/>
          <a:p>
            <a:endParaRPr dirty="0"/>
          </a:p>
        </p:txBody>
      </p:sp>
      <p:sp>
        <p:nvSpPr>
          <p:cNvPr id="13" name="object 13"/>
          <p:cNvSpPr/>
          <p:nvPr/>
        </p:nvSpPr>
        <p:spPr>
          <a:xfrm>
            <a:off x="10330853" y="3387585"/>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4" name="object 14"/>
          <p:cNvSpPr/>
          <p:nvPr/>
        </p:nvSpPr>
        <p:spPr>
          <a:xfrm>
            <a:off x="10330853" y="3460927"/>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5" name="object 15"/>
          <p:cNvSpPr/>
          <p:nvPr/>
        </p:nvSpPr>
        <p:spPr>
          <a:xfrm>
            <a:off x="10084206" y="3130575"/>
            <a:ext cx="655955" cy="673100"/>
          </a:xfrm>
          <a:custGeom>
            <a:avLst/>
            <a:gdLst/>
            <a:ahLst/>
            <a:cxnLst/>
            <a:rect l="l" t="t" r="r" b="b"/>
            <a:pathLst>
              <a:path w="655954" h="673100">
                <a:moveTo>
                  <a:pt x="346151" y="403694"/>
                </a:moveTo>
                <a:lnTo>
                  <a:pt x="246646" y="403694"/>
                </a:lnTo>
                <a:lnTo>
                  <a:pt x="246646" y="418579"/>
                </a:lnTo>
                <a:lnTo>
                  <a:pt x="346151" y="418579"/>
                </a:lnTo>
                <a:lnTo>
                  <a:pt x="346151" y="403694"/>
                </a:lnTo>
                <a:close/>
              </a:path>
              <a:path w="655954" h="673100">
                <a:moveTo>
                  <a:pt x="400977" y="403694"/>
                </a:moveTo>
                <a:lnTo>
                  <a:pt x="382612" y="403694"/>
                </a:lnTo>
                <a:lnTo>
                  <a:pt x="382612" y="418579"/>
                </a:lnTo>
                <a:lnTo>
                  <a:pt x="400977" y="418579"/>
                </a:lnTo>
                <a:lnTo>
                  <a:pt x="400977" y="403694"/>
                </a:lnTo>
                <a:close/>
              </a:path>
              <a:path w="655954" h="673100">
                <a:moveTo>
                  <a:pt x="655701" y="151155"/>
                </a:moveTo>
                <a:lnTo>
                  <a:pt x="652360" y="147815"/>
                </a:lnTo>
                <a:lnTo>
                  <a:pt x="640803" y="147815"/>
                </a:lnTo>
                <a:lnTo>
                  <a:pt x="640803" y="162699"/>
                </a:lnTo>
                <a:lnTo>
                  <a:pt x="640803" y="191465"/>
                </a:lnTo>
                <a:lnTo>
                  <a:pt x="640803" y="206362"/>
                </a:lnTo>
                <a:lnTo>
                  <a:pt x="640803" y="235127"/>
                </a:lnTo>
                <a:lnTo>
                  <a:pt x="640803" y="250012"/>
                </a:lnTo>
                <a:lnTo>
                  <a:pt x="640803" y="278777"/>
                </a:lnTo>
                <a:lnTo>
                  <a:pt x="542163" y="278777"/>
                </a:lnTo>
                <a:lnTo>
                  <a:pt x="542163" y="250012"/>
                </a:lnTo>
                <a:lnTo>
                  <a:pt x="640803" y="250012"/>
                </a:lnTo>
                <a:lnTo>
                  <a:pt x="640803" y="235127"/>
                </a:lnTo>
                <a:lnTo>
                  <a:pt x="542163" y="235127"/>
                </a:lnTo>
                <a:lnTo>
                  <a:pt x="542163" y="233502"/>
                </a:lnTo>
                <a:lnTo>
                  <a:pt x="542163" y="206362"/>
                </a:lnTo>
                <a:lnTo>
                  <a:pt x="640803" y="206362"/>
                </a:lnTo>
                <a:lnTo>
                  <a:pt x="640803" y="191465"/>
                </a:lnTo>
                <a:lnTo>
                  <a:pt x="542163" y="191465"/>
                </a:lnTo>
                <a:lnTo>
                  <a:pt x="542163" y="162699"/>
                </a:lnTo>
                <a:lnTo>
                  <a:pt x="640803" y="162699"/>
                </a:lnTo>
                <a:lnTo>
                  <a:pt x="640803" y="147815"/>
                </a:lnTo>
                <a:lnTo>
                  <a:pt x="530606" y="147815"/>
                </a:lnTo>
                <a:lnTo>
                  <a:pt x="527278" y="151155"/>
                </a:lnTo>
                <a:lnTo>
                  <a:pt x="527278" y="216395"/>
                </a:lnTo>
                <a:lnTo>
                  <a:pt x="445490" y="262674"/>
                </a:lnTo>
                <a:lnTo>
                  <a:pt x="445490" y="235216"/>
                </a:lnTo>
                <a:lnTo>
                  <a:pt x="445490" y="223659"/>
                </a:lnTo>
                <a:lnTo>
                  <a:pt x="442150" y="220319"/>
                </a:lnTo>
                <a:lnTo>
                  <a:pt x="430606" y="220319"/>
                </a:lnTo>
                <a:lnTo>
                  <a:pt x="430606" y="235216"/>
                </a:lnTo>
                <a:lnTo>
                  <a:pt x="430606" y="293687"/>
                </a:lnTo>
                <a:lnTo>
                  <a:pt x="430606" y="308571"/>
                </a:lnTo>
                <a:lnTo>
                  <a:pt x="430606" y="367030"/>
                </a:lnTo>
                <a:lnTo>
                  <a:pt x="430606" y="381914"/>
                </a:lnTo>
                <a:lnTo>
                  <a:pt x="430606" y="440359"/>
                </a:lnTo>
                <a:lnTo>
                  <a:pt x="222567" y="440359"/>
                </a:lnTo>
                <a:lnTo>
                  <a:pt x="222567" y="425640"/>
                </a:lnTo>
                <a:lnTo>
                  <a:pt x="222567" y="413512"/>
                </a:lnTo>
                <a:lnTo>
                  <a:pt x="222897" y="412305"/>
                </a:lnTo>
                <a:lnTo>
                  <a:pt x="222897" y="411048"/>
                </a:lnTo>
                <a:lnTo>
                  <a:pt x="222567" y="409790"/>
                </a:lnTo>
                <a:lnTo>
                  <a:pt x="222567" y="381914"/>
                </a:lnTo>
                <a:lnTo>
                  <a:pt x="430606" y="381914"/>
                </a:lnTo>
                <a:lnTo>
                  <a:pt x="430606" y="367030"/>
                </a:lnTo>
                <a:lnTo>
                  <a:pt x="222567" y="367030"/>
                </a:lnTo>
                <a:lnTo>
                  <a:pt x="222567" y="308571"/>
                </a:lnTo>
                <a:lnTo>
                  <a:pt x="430606" y="308571"/>
                </a:lnTo>
                <a:lnTo>
                  <a:pt x="430606" y="293687"/>
                </a:lnTo>
                <a:lnTo>
                  <a:pt x="222567" y="293687"/>
                </a:lnTo>
                <a:lnTo>
                  <a:pt x="222567" y="261251"/>
                </a:lnTo>
                <a:lnTo>
                  <a:pt x="222567" y="235216"/>
                </a:lnTo>
                <a:lnTo>
                  <a:pt x="430606" y="235216"/>
                </a:lnTo>
                <a:lnTo>
                  <a:pt x="430606" y="220319"/>
                </a:lnTo>
                <a:lnTo>
                  <a:pt x="335305" y="220319"/>
                </a:lnTo>
                <a:lnTo>
                  <a:pt x="335305" y="145834"/>
                </a:lnTo>
                <a:lnTo>
                  <a:pt x="387464" y="145834"/>
                </a:lnTo>
                <a:lnTo>
                  <a:pt x="390791" y="142506"/>
                </a:lnTo>
                <a:lnTo>
                  <a:pt x="390791" y="3340"/>
                </a:lnTo>
                <a:lnTo>
                  <a:pt x="387464" y="0"/>
                </a:lnTo>
                <a:lnTo>
                  <a:pt x="375920" y="0"/>
                </a:lnTo>
                <a:lnTo>
                  <a:pt x="375920" y="102196"/>
                </a:lnTo>
                <a:lnTo>
                  <a:pt x="375920" y="130949"/>
                </a:lnTo>
                <a:lnTo>
                  <a:pt x="277279" y="130949"/>
                </a:lnTo>
                <a:lnTo>
                  <a:pt x="277279" y="102196"/>
                </a:lnTo>
                <a:lnTo>
                  <a:pt x="375920" y="102196"/>
                </a:lnTo>
                <a:lnTo>
                  <a:pt x="375920" y="0"/>
                </a:lnTo>
                <a:lnTo>
                  <a:pt x="375907" y="14897"/>
                </a:lnTo>
                <a:lnTo>
                  <a:pt x="375907" y="43649"/>
                </a:lnTo>
                <a:lnTo>
                  <a:pt x="375907" y="58547"/>
                </a:lnTo>
                <a:lnTo>
                  <a:pt x="375907" y="87312"/>
                </a:lnTo>
                <a:lnTo>
                  <a:pt x="277253" y="87312"/>
                </a:lnTo>
                <a:lnTo>
                  <a:pt x="277253" y="58547"/>
                </a:lnTo>
                <a:lnTo>
                  <a:pt x="375907" y="58547"/>
                </a:lnTo>
                <a:lnTo>
                  <a:pt x="375907" y="43649"/>
                </a:lnTo>
                <a:lnTo>
                  <a:pt x="277253" y="43649"/>
                </a:lnTo>
                <a:lnTo>
                  <a:pt x="277253" y="14897"/>
                </a:lnTo>
                <a:lnTo>
                  <a:pt x="375907" y="14897"/>
                </a:lnTo>
                <a:lnTo>
                  <a:pt x="375907" y="0"/>
                </a:lnTo>
                <a:lnTo>
                  <a:pt x="265709" y="0"/>
                </a:lnTo>
                <a:lnTo>
                  <a:pt x="262382" y="3340"/>
                </a:lnTo>
                <a:lnTo>
                  <a:pt x="262382" y="142506"/>
                </a:lnTo>
                <a:lnTo>
                  <a:pt x="265709" y="145834"/>
                </a:lnTo>
                <a:lnTo>
                  <a:pt x="320421" y="145834"/>
                </a:lnTo>
                <a:lnTo>
                  <a:pt x="320421" y="220319"/>
                </a:lnTo>
                <a:lnTo>
                  <a:pt x="211023" y="220319"/>
                </a:lnTo>
                <a:lnTo>
                  <a:pt x="207683" y="223659"/>
                </a:lnTo>
                <a:lnTo>
                  <a:pt x="207683" y="261251"/>
                </a:lnTo>
                <a:lnTo>
                  <a:pt x="158635" y="233502"/>
                </a:lnTo>
                <a:lnTo>
                  <a:pt x="128409" y="216395"/>
                </a:lnTo>
                <a:lnTo>
                  <a:pt x="128409" y="206349"/>
                </a:lnTo>
                <a:lnTo>
                  <a:pt x="128409" y="191465"/>
                </a:lnTo>
                <a:lnTo>
                  <a:pt x="128409" y="162699"/>
                </a:lnTo>
                <a:lnTo>
                  <a:pt x="128409" y="151155"/>
                </a:lnTo>
                <a:lnTo>
                  <a:pt x="125082" y="147815"/>
                </a:lnTo>
                <a:lnTo>
                  <a:pt x="113525" y="147815"/>
                </a:lnTo>
                <a:lnTo>
                  <a:pt x="113525" y="250012"/>
                </a:lnTo>
                <a:lnTo>
                  <a:pt x="113525" y="278777"/>
                </a:lnTo>
                <a:lnTo>
                  <a:pt x="14884" y="278777"/>
                </a:lnTo>
                <a:lnTo>
                  <a:pt x="14884" y="250012"/>
                </a:lnTo>
                <a:lnTo>
                  <a:pt x="113525" y="250012"/>
                </a:lnTo>
                <a:lnTo>
                  <a:pt x="113525" y="147815"/>
                </a:lnTo>
                <a:lnTo>
                  <a:pt x="113512" y="162699"/>
                </a:lnTo>
                <a:lnTo>
                  <a:pt x="113512" y="191465"/>
                </a:lnTo>
                <a:lnTo>
                  <a:pt x="113512" y="206349"/>
                </a:lnTo>
                <a:lnTo>
                  <a:pt x="113512" y="235115"/>
                </a:lnTo>
                <a:lnTo>
                  <a:pt x="14871" y="235115"/>
                </a:lnTo>
                <a:lnTo>
                  <a:pt x="14871" y="206349"/>
                </a:lnTo>
                <a:lnTo>
                  <a:pt x="113512" y="206349"/>
                </a:lnTo>
                <a:lnTo>
                  <a:pt x="113512" y="191465"/>
                </a:lnTo>
                <a:lnTo>
                  <a:pt x="14871" y="191465"/>
                </a:lnTo>
                <a:lnTo>
                  <a:pt x="14871" y="162699"/>
                </a:lnTo>
                <a:lnTo>
                  <a:pt x="113512" y="162699"/>
                </a:lnTo>
                <a:lnTo>
                  <a:pt x="113512" y="147815"/>
                </a:lnTo>
                <a:lnTo>
                  <a:pt x="3327" y="147815"/>
                </a:lnTo>
                <a:lnTo>
                  <a:pt x="0" y="151155"/>
                </a:lnTo>
                <a:lnTo>
                  <a:pt x="0" y="290334"/>
                </a:lnTo>
                <a:lnTo>
                  <a:pt x="3327" y="293662"/>
                </a:lnTo>
                <a:lnTo>
                  <a:pt x="125082" y="293662"/>
                </a:lnTo>
                <a:lnTo>
                  <a:pt x="128409" y="290334"/>
                </a:lnTo>
                <a:lnTo>
                  <a:pt x="128409" y="278777"/>
                </a:lnTo>
                <a:lnTo>
                  <a:pt x="128409" y="250012"/>
                </a:lnTo>
                <a:lnTo>
                  <a:pt x="128409" y="235115"/>
                </a:lnTo>
                <a:lnTo>
                  <a:pt x="128409" y="233502"/>
                </a:lnTo>
                <a:lnTo>
                  <a:pt x="207683" y="278358"/>
                </a:lnTo>
                <a:lnTo>
                  <a:pt x="207683" y="407809"/>
                </a:lnTo>
                <a:lnTo>
                  <a:pt x="128409" y="459867"/>
                </a:lnTo>
                <a:lnTo>
                  <a:pt x="128409" y="459282"/>
                </a:lnTo>
                <a:lnTo>
                  <a:pt x="128409" y="444411"/>
                </a:lnTo>
                <a:lnTo>
                  <a:pt x="128409" y="415645"/>
                </a:lnTo>
                <a:lnTo>
                  <a:pt x="128409" y="404088"/>
                </a:lnTo>
                <a:lnTo>
                  <a:pt x="125082" y="400761"/>
                </a:lnTo>
                <a:lnTo>
                  <a:pt x="113525" y="400761"/>
                </a:lnTo>
                <a:lnTo>
                  <a:pt x="113525" y="502932"/>
                </a:lnTo>
                <a:lnTo>
                  <a:pt x="113525" y="531698"/>
                </a:lnTo>
                <a:lnTo>
                  <a:pt x="14884" y="531698"/>
                </a:lnTo>
                <a:lnTo>
                  <a:pt x="14884" y="502932"/>
                </a:lnTo>
                <a:lnTo>
                  <a:pt x="113525" y="502932"/>
                </a:lnTo>
                <a:lnTo>
                  <a:pt x="113525" y="400761"/>
                </a:lnTo>
                <a:lnTo>
                  <a:pt x="113512" y="415645"/>
                </a:lnTo>
                <a:lnTo>
                  <a:pt x="113512" y="444411"/>
                </a:lnTo>
                <a:lnTo>
                  <a:pt x="113512" y="459282"/>
                </a:lnTo>
                <a:lnTo>
                  <a:pt x="113512" y="488048"/>
                </a:lnTo>
                <a:lnTo>
                  <a:pt x="14871" y="488048"/>
                </a:lnTo>
                <a:lnTo>
                  <a:pt x="14871" y="459282"/>
                </a:lnTo>
                <a:lnTo>
                  <a:pt x="113512" y="459282"/>
                </a:lnTo>
                <a:lnTo>
                  <a:pt x="113512" y="444411"/>
                </a:lnTo>
                <a:lnTo>
                  <a:pt x="14871" y="444411"/>
                </a:lnTo>
                <a:lnTo>
                  <a:pt x="14871" y="415645"/>
                </a:lnTo>
                <a:lnTo>
                  <a:pt x="113512" y="415645"/>
                </a:lnTo>
                <a:lnTo>
                  <a:pt x="113512" y="400761"/>
                </a:lnTo>
                <a:lnTo>
                  <a:pt x="3327" y="400761"/>
                </a:lnTo>
                <a:lnTo>
                  <a:pt x="0" y="404088"/>
                </a:lnTo>
                <a:lnTo>
                  <a:pt x="0" y="543255"/>
                </a:lnTo>
                <a:lnTo>
                  <a:pt x="3327" y="546582"/>
                </a:lnTo>
                <a:lnTo>
                  <a:pt x="125082" y="546582"/>
                </a:lnTo>
                <a:lnTo>
                  <a:pt x="128409" y="543255"/>
                </a:lnTo>
                <a:lnTo>
                  <a:pt x="128409" y="531698"/>
                </a:lnTo>
                <a:lnTo>
                  <a:pt x="128409" y="502932"/>
                </a:lnTo>
                <a:lnTo>
                  <a:pt x="128409" y="488048"/>
                </a:lnTo>
                <a:lnTo>
                  <a:pt x="128409" y="477685"/>
                </a:lnTo>
                <a:lnTo>
                  <a:pt x="155536" y="459867"/>
                </a:lnTo>
                <a:lnTo>
                  <a:pt x="207683" y="425640"/>
                </a:lnTo>
                <a:lnTo>
                  <a:pt x="207683" y="451929"/>
                </a:lnTo>
                <a:lnTo>
                  <a:pt x="211023" y="455256"/>
                </a:lnTo>
                <a:lnTo>
                  <a:pt x="320421" y="455256"/>
                </a:lnTo>
                <a:lnTo>
                  <a:pt x="320421" y="527126"/>
                </a:lnTo>
                <a:lnTo>
                  <a:pt x="265709" y="527126"/>
                </a:lnTo>
                <a:lnTo>
                  <a:pt x="262382" y="530466"/>
                </a:lnTo>
                <a:lnTo>
                  <a:pt x="262382" y="669632"/>
                </a:lnTo>
                <a:lnTo>
                  <a:pt x="265709" y="672973"/>
                </a:lnTo>
                <a:lnTo>
                  <a:pt x="387464" y="672973"/>
                </a:lnTo>
                <a:lnTo>
                  <a:pt x="390791" y="669632"/>
                </a:lnTo>
                <a:lnTo>
                  <a:pt x="390791" y="658088"/>
                </a:lnTo>
                <a:lnTo>
                  <a:pt x="390791" y="629323"/>
                </a:lnTo>
                <a:lnTo>
                  <a:pt x="390791" y="530466"/>
                </a:lnTo>
                <a:lnTo>
                  <a:pt x="387464" y="527126"/>
                </a:lnTo>
                <a:lnTo>
                  <a:pt x="375920" y="527126"/>
                </a:lnTo>
                <a:lnTo>
                  <a:pt x="375920" y="585673"/>
                </a:lnTo>
                <a:lnTo>
                  <a:pt x="375920" y="614438"/>
                </a:lnTo>
                <a:lnTo>
                  <a:pt x="375920" y="629323"/>
                </a:lnTo>
                <a:lnTo>
                  <a:pt x="375920" y="658088"/>
                </a:lnTo>
                <a:lnTo>
                  <a:pt x="277279" y="658088"/>
                </a:lnTo>
                <a:lnTo>
                  <a:pt x="277279" y="629323"/>
                </a:lnTo>
                <a:lnTo>
                  <a:pt x="375920" y="629323"/>
                </a:lnTo>
                <a:lnTo>
                  <a:pt x="375920" y="614438"/>
                </a:lnTo>
                <a:lnTo>
                  <a:pt x="277279" y="614438"/>
                </a:lnTo>
                <a:lnTo>
                  <a:pt x="277279" y="585673"/>
                </a:lnTo>
                <a:lnTo>
                  <a:pt x="375920" y="585673"/>
                </a:lnTo>
                <a:lnTo>
                  <a:pt x="375920" y="527126"/>
                </a:lnTo>
                <a:lnTo>
                  <a:pt x="375907" y="542010"/>
                </a:lnTo>
                <a:lnTo>
                  <a:pt x="375907" y="570776"/>
                </a:lnTo>
                <a:lnTo>
                  <a:pt x="277253" y="570776"/>
                </a:lnTo>
                <a:lnTo>
                  <a:pt x="277253" y="542010"/>
                </a:lnTo>
                <a:lnTo>
                  <a:pt x="375907" y="542010"/>
                </a:lnTo>
                <a:lnTo>
                  <a:pt x="375907" y="527126"/>
                </a:lnTo>
                <a:lnTo>
                  <a:pt x="335305" y="527126"/>
                </a:lnTo>
                <a:lnTo>
                  <a:pt x="335305" y="455256"/>
                </a:lnTo>
                <a:lnTo>
                  <a:pt x="442150" y="455256"/>
                </a:lnTo>
                <a:lnTo>
                  <a:pt x="445490" y="451929"/>
                </a:lnTo>
                <a:lnTo>
                  <a:pt x="445490" y="440359"/>
                </a:lnTo>
                <a:lnTo>
                  <a:pt x="445490" y="423964"/>
                </a:lnTo>
                <a:lnTo>
                  <a:pt x="527278" y="477685"/>
                </a:lnTo>
                <a:lnTo>
                  <a:pt x="527278" y="543255"/>
                </a:lnTo>
                <a:lnTo>
                  <a:pt x="530606" y="546582"/>
                </a:lnTo>
                <a:lnTo>
                  <a:pt x="652360" y="546582"/>
                </a:lnTo>
                <a:lnTo>
                  <a:pt x="655701" y="543255"/>
                </a:lnTo>
                <a:lnTo>
                  <a:pt x="655701" y="531698"/>
                </a:lnTo>
                <a:lnTo>
                  <a:pt x="655701" y="502932"/>
                </a:lnTo>
                <a:lnTo>
                  <a:pt x="655701" y="404088"/>
                </a:lnTo>
                <a:lnTo>
                  <a:pt x="652360" y="400761"/>
                </a:lnTo>
                <a:lnTo>
                  <a:pt x="640803" y="400761"/>
                </a:lnTo>
                <a:lnTo>
                  <a:pt x="640803" y="415645"/>
                </a:lnTo>
                <a:lnTo>
                  <a:pt x="640803" y="444411"/>
                </a:lnTo>
                <a:lnTo>
                  <a:pt x="640803" y="459282"/>
                </a:lnTo>
                <a:lnTo>
                  <a:pt x="640803" y="488048"/>
                </a:lnTo>
                <a:lnTo>
                  <a:pt x="640803" y="502932"/>
                </a:lnTo>
                <a:lnTo>
                  <a:pt x="640803" y="531698"/>
                </a:lnTo>
                <a:lnTo>
                  <a:pt x="542163" y="531698"/>
                </a:lnTo>
                <a:lnTo>
                  <a:pt x="542163" y="502932"/>
                </a:lnTo>
                <a:lnTo>
                  <a:pt x="640803" y="502932"/>
                </a:lnTo>
                <a:lnTo>
                  <a:pt x="640803" y="488048"/>
                </a:lnTo>
                <a:lnTo>
                  <a:pt x="542163" y="488048"/>
                </a:lnTo>
                <a:lnTo>
                  <a:pt x="542163" y="459867"/>
                </a:lnTo>
                <a:lnTo>
                  <a:pt x="542163" y="459282"/>
                </a:lnTo>
                <a:lnTo>
                  <a:pt x="640803" y="459282"/>
                </a:lnTo>
                <a:lnTo>
                  <a:pt x="640803" y="444411"/>
                </a:lnTo>
                <a:lnTo>
                  <a:pt x="542163" y="444411"/>
                </a:lnTo>
                <a:lnTo>
                  <a:pt x="542163" y="415645"/>
                </a:lnTo>
                <a:lnTo>
                  <a:pt x="640803" y="415645"/>
                </a:lnTo>
                <a:lnTo>
                  <a:pt x="640803" y="400761"/>
                </a:lnTo>
                <a:lnTo>
                  <a:pt x="530606" y="400761"/>
                </a:lnTo>
                <a:lnTo>
                  <a:pt x="527278" y="404088"/>
                </a:lnTo>
                <a:lnTo>
                  <a:pt x="527278" y="459867"/>
                </a:lnTo>
                <a:lnTo>
                  <a:pt x="472617" y="423964"/>
                </a:lnTo>
                <a:lnTo>
                  <a:pt x="445490" y="406158"/>
                </a:lnTo>
                <a:lnTo>
                  <a:pt x="445490" y="381914"/>
                </a:lnTo>
                <a:lnTo>
                  <a:pt x="445490" y="367030"/>
                </a:lnTo>
                <a:lnTo>
                  <a:pt x="445490" y="308571"/>
                </a:lnTo>
                <a:lnTo>
                  <a:pt x="445490" y="293687"/>
                </a:lnTo>
                <a:lnTo>
                  <a:pt x="445490" y="279781"/>
                </a:lnTo>
                <a:lnTo>
                  <a:pt x="475716" y="262674"/>
                </a:lnTo>
                <a:lnTo>
                  <a:pt x="527278" y="233502"/>
                </a:lnTo>
                <a:lnTo>
                  <a:pt x="527278" y="290334"/>
                </a:lnTo>
                <a:lnTo>
                  <a:pt x="530606" y="293662"/>
                </a:lnTo>
                <a:lnTo>
                  <a:pt x="652360" y="293662"/>
                </a:lnTo>
                <a:lnTo>
                  <a:pt x="655701" y="290334"/>
                </a:lnTo>
                <a:lnTo>
                  <a:pt x="655701" y="278777"/>
                </a:lnTo>
                <a:lnTo>
                  <a:pt x="655701" y="250012"/>
                </a:lnTo>
                <a:lnTo>
                  <a:pt x="655701" y="235127"/>
                </a:lnTo>
                <a:lnTo>
                  <a:pt x="655701" y="206362"/>
                </a:lnTo>
                <a:lnTo>
                  <a:pt x="655701" y="191465"/>
                </a:lnTo>
                <a:lnTo>
                  <a:pt x="655701" y="162699"/>
                </a:lnTo>
                <a:lnTo>
                  <a:pt x="655701" y="151155"/>
                </a:lnTo>
                <a:close/>
              </a:path>
            </a:pathLst>
          </a:custGeom>
          <a:solidFill>
            <a:srgbClr val="95D5D6"/>
          </a:solidFill>
        </p:spPr>
        <p:txBody>
          <a:bodyPr wrap="square" lIns="0" tIns="0" rIns="0" bIns="0" rtlCol="0"/>
          <a:lstStyle/>
          <a:p>
            <a:endParaRPr dirty="0"/>
          </a:p>
        </p:txBody>
      </p:sp>
      <p:grpSp>
        <p:nvGrpSpPr>
          <p:cNvPr id="16" name="object 16"/>
          <p:cNvGrpSpPr/>
          <p:nvPr/>
        </p:nvGrpSpPr>
        <p:grpSpPr>
          <a:xfrm>
            <a:off x="9259835" y="3660715"/>
            <a:ext cx="2693035" cy="2464435"/>
            <a:chOff x="9259835" y="3660715"/>
            <a:chExt cx="2693035" cy="2464435"/>
          </a:xfrm>
        </p:grpSpPr>
        <p:sp>
          <p:nvSpPr>
            <p:cNvPr id="17" name="object 17"/>
            <p:cNvSpPr/>
            <p:nvPr/>
          </p:nvSpPr>
          <p:spPr>
            <a:xfrm>
              <a:off x="10838422" y="3660724"/>
              <a:ext cx="931544" cy="931544"/>
            </a:xfrm>
            <a:custGeom>
              <a:avLst/>
              <a:gdLst/>
              <a:ahLst/>
              <a:cxnLst/>
              <a:rect l="l" t="t" r="r" b="b"/>
              <a:pathLst>
                <a:path w="931545" h="931545">
                  <a:moveTo>
                    <a:pt x="392811" y="378256"/>
                  </a:moveTo>
                  <a:lnTo>
                    <a:pt x="363715" y="378256"/>
                  </a:lnTo>
                  <a:lnTo>
                    <a:pt x="363715" y="407352"/>
                  </a:lnTo>
                  <a:lnTo>
                    <a:pt x="392811" y="407352"/>
                  </a:lnTo>
                  <a:lnTo>
                    <a:pt x="392811" y="378256"/>
                  </a:lnTo>
                  <a:close/>
                </a:path>
                <a:path w="931545" h="931545">
                  <a:moveTo>
                    <a:pt x="392811" y="320065"/>
                  </a:moveTo>
                  <a:lnTo>
                    <a:pt x="363715" y="320065"/>
                  </a:lnTo>
                  <a:lnTo>
                    <a:pt x="363715" y="349161"/>
                  </a:lnTo>
                  <a:lnTo>
                    <a:pt x="392811" y="349161"/>
                  </a:lnTo>
                  <a:lnTo>
                    <a:pt x="392811" y="320065"/>
                  </a:lnTo>
                  <a:close/>
                </a:path>
                <a:path w="931545" h="931545">
                  <a:moveTo>
                    <a:pt x="392811" y="0"/>
                  </a:moveTo>
                  <a:lnTo>
                    <a:pt x="345808" y="3441"/>
                  </a:lnTo>
                  <a:lnTo>
                    <a:pt x="300926" y="13436"/>
                  </a:lnTo>
                  <a:lnTo>
                    <a:pt x="258635" y="29502"/>
                  </a:lnTo>
                  <a:lnTo>
                    <a:pt x="219430" y="51130"/>
                  </a:lnTo>
                  <a:lnTo>
                    <a:pt x="183807" y="77851"/>
                  </a:lnTo>
                  <a:lnTo>
                    <a:pt x="152260" y="109156"/>
                  </a:lnTo>
                  <a:lnTo>
                    <a:pt x="125260" y="144564"/>
                  </a:lnTo>
                  <a:lnTo>
                    <a:pt x="103327" y="183578"/>
                  </a:lnTo>
                  <a:lnTo>
                    <a:pt x="86944" y="225704"/>
                  </a:lnTo>
                  <a:lnTo>
                    <a:pt x="76581" y="270459"/>
                  </a:lnTo>
                  <a:lnTo>
                    <a:pt x="72758" y="317347"/>
                  </a:lnTo>
                  <a:lnTo>
                    <a:pt x="0" y="506501"/>
                  </a:lnTo>
                  <a:lnTo>
                    <a:pt x="0" y="552843"/>
                  </a:lnTo>
                  <a:lnTo>
                    <a:pt x="72745" y="552843"/>
                  </a:lnTo>
                  <a:lnTo>
                    <a:pt x="72745" y="669239"/>
                  </a:lnTo>
                  <a:lnTo>
                    <a:pt x="80759" y="708837"/>
                  </a:lnTo>
                  <a:lnTo>
                    <a:pt x="102603" y="741210"/>
                  </a:lnTo>
                  <a:lnTo>
                    <a:pt x="134975" y="763054"/>
                  </a:lnTo>
                  <a:lnTo>
                    <a:pt x="174586" y="771067"/>
                  </a:lnTo>
                  <a:lnTo>
                    <a:pt x="247319" y="771067"/>
                  </a:lnTo>
                  <a:lnTo>
                    <a:pt x="247319" y="931100"/>
                  </a:lnTo>
                  <a:lnTo>
                    <a:pt x="276428" y="931100"/>
                  </a:lnTo>
                  <a:lnTo>
                    <a:pt x="276428" y="771067"/>
                  </a:lnTo>
                  <a:lnTo>
                    <a:pt x="305523" y="771067"/>
                  </a:lnTo>
                  <a:lnTo>
                    <a:pt x="305523" y="741972"/>
                  </a:lnTo>
                  <a:lnTo>
                    <a:pt x="261874" y="741972"/>
                  </a:lnTo>
                  <a:lnTo>
                    <a:pt x="174586" y="741972"/>
                  </a:lnTo>
                  <a:lnTo>
                    <a:pt x="146291" y="736244"/>
                  </a:lnTo>
                  <a:lnTo>
                    <a:pt x="123164" y="720648"/>
                  </a:lnTo>
                  <a:lnTo>
                    <a:pt x="107556" y="697522"/>
                  </a:lnTo>
                  <a:lnTo>
                    <a:pt x="101841" y="669239"/>
                  </a:lnTo>
                  <a:lnTo>
                    <a:pt x="101841" y="523748"/>
                  </a:lnTo>
                  <a:lnTo>
                    <a:pt x="29095" y="523748"/>
                  </a:lnTo>
                  <a:lnTo>
                    <a:pt x="29095" y="511898"/>
                  </a:lnTo>
                  <a:lnTo>
                    <a:pt x="101841" y="322770"/>
                  </a:lnTo>
                  <a:lnTo>
                    <a:pt x="101841" y="320065"/>
                  </a:lnTo>
                  <a:lnTo>
                    <a:pt x="105651" y="272923"/>
                  </a:lnTo>
                  <a:lnTo>
                    <a:pt x="116700" y="228193"/>
                  </a:lnTo>
                  <a:lnTo>
                    <a:pt x="134366" y="186461"/>
                  </a:lnTo>
                  <a:lnTo>
                    <a:pt x="158051" y="148336"/>
                  </a:lnTo>
                  <a:lnTo>
                    <a:pt x="187159" y="114414"/>
                  </a:lnTo>
                  <a:lnTo>
                    <a:pt x="221081" y="85305"/>
                  </a:lnTo>
                  <a:lnTo>
                    <a:pt x="259207" y="61620"/>
                  </a:lnTo>
                  <a:lnTo>
                    <a:pt x="300939" y="43954"/>
                  </a:lnTo>
                  <a:lnTo>
                    <a:pt x="345668" y="32905"/>
                  </a:lnTo>
                  <a:lnTo>
                    <a:pt x="392811" y="29095"/>
                  </a:lnTo>
                  <a:lnTo>
                    <a:pt x="392811" y="0"/>
                  </a:lnTo>
                  <a:close/>
                </a:path>
                <a:path w="931545" h="931545">
                  <a:moveTo>
                    <a:pt x="712876" y="290982"/>
                  </a:moveTo>
                  <a:lnTo>
                    <a:pt x="706628" y="244614"/>
                  </a:lnTo>
                  <a:lnTo>
                    <a:pt x="689000" y="202933"/>
                  </a:lnTo>
                  <a:lnTo>
                    <a:pt x="661682" y="167589"/>
                  </a:lnTo>
                  <a:lnTo>
                    <a:pt x="626338" y="140258"/>
                  </a:lnTo>
                  <a:lnTo>
                    <a:pt x="584657" y="122643"/>
                  </a:lnTo>
                  <a:lnTo>
                    <a:pt x="538302" y="116395"/>
                  </a:lnTo>
                  <a:lnTo>
                    <a:pt x="491934" y="122631"/>
                  </a:lnTo>
                  <a:lnTo>
                    <a:pt x="450240" y="140258"/>
                  </a:lnTo>
                  <a:lnTo>
                    <a:pt x="414896" y="167576"/>
                  </a:lnTo>
                  <a:lnTo>
                    <a:pt x="387578" y="202920"/>
                  </a:lnTo>
                  <a:lnTo>
                    <a:pt x="369951" y="244602"/>
                  </a:lnTo>
                  <a:lnTo>
                    <a:pt x="363715" y="290969"/>
                  </a:lnTo>
                  <a:lnTo>
                    <a:pt x="392811" y="290969"/>
                  </a:lnTo>
                  <a:lnTo>
                    <a:pt x="400240" y="245033"/>
                  </a:lnTo>
                  <a:lnTo>
                    <a:pt x="420916" y="205105"/>
                  </a:lnTo>
                  <a:lnTo>
                    <a:pt x="452437" y="173596"/>
                  </a:lnTo>
                  <a:lnTo>
                    <a:pt x="492366" y="152920"/>
                  </a:lnTo>
                  <a:lnTo>
                    <a:pt x="538302" y="145491"/>
                  </a:lnTo>
                  <a:lnTo>
                    <a:pt x="584225" y="152920"/>
                  </a:lnTo>
                  <a:lnTo>
                    <a:pt x="624154" y="173596"/>
                  </a:lnTo>
                  <a:lnTo>
                    <a:pt x="655662" y="205105"/>
                  </a:lnTo>
                  <a:lnTo>
                    <a:pt x="676351" y="245033"/>
                  </a:lnTo>
                  <a:lnTo>
                    <a:pt x="683780" y="290982"/>
                  </a:lnTo>
                  <a:lnTo>
                    <a:pt x="683780" y="349173"/>
                  </a:lnTo>
                  <a:lnTo>
                    <a:pt x="678548" y="409117"/>
                  </a:lnTo>
                  <a:lnTo>
                    <a:pt x="664819" y="463600"/>
                  </a:lnTo>
                  <a:lnTo>
                    <a:pt x="645553" y="514159"/>
                  </a:lnTo>
                  <a:lnTo>
                    <a:pt x="602691" y="608622"/>
                  </a:lnTo>
                  <a:lnTo>
                    <a:pt x="584682" y="655281"/>
                  </a:lnTo>
                  <a:lnTo>
                    <a:pt x="572109" y="704011"/>
                  </a:lnTo>
                  <a:lnTo>
                    <a:pt x="567385" y="756526"/>
                  </a:lnTo>
                  <a:lnTo>
                    <a:pt x="567385" y="931100"/>
                  </a:lnTo>
                  <a:lnTo>
                    <a:pt x="596493" y="931100"/>
                  </a:lnTo>
                  <a:lnTo>
                    <a:pt x="596493" y="756526"/>
                  </a:lnTo>
                  <a:lnTo>
                    <a:pt x="600989" y="708228"/>
                  </a:lnTo>
                  <a:lnTo>
                    <a:pt x="612952" y="662711"/>
                  </a:lnTo>
                  <a:lnTo>
                    <a:pt x="630085" y="618629"/>
                  </a:lnTo>
                  <a:lnTo>
                    <a:pt x="668464" y="534466"/>
                  </a:lnTo>
                  <a:lnTo>
                    <a:pt x="685520" y="492785"/>
                  </a:lnTo>
                  <a:lnTo>
                    <a:pt x="699655" y="448640"/>
                  </a:lnTo>
                  <a:lnTo>
                    <a:pt x="709307" y="401091"/>
                  </a:lnTo>
                  <a:lnTo>
                    <a:pt x="712876" y="349173"/>
                  </a:lnTo>
                  <a:lnTo>
                    <a:pt x="712876" y="290982"/>
                  </a:lnTo>
                  <a:close/>
                </a:path>
                <a:path w="931545" h="931545">
                  <a:moveTo>
                    <a:pt x="931100" y="506501"/>
                  </a:moveTo>
                  <a:lnTo>
                    <a:pt x="858342" y="317347"/>
                  </a:lnTo>
                  <a:lnTo>
                    <a:pt x="854519" y="270459"/>
                  </a:lnTo>
                  <a:lnTo>
                    <a:pt x="844156" y="225704"/>
                  </a:lnTo>
                  <a:lnTo>
                    <a:pt x="827760" y="183578"/>
                  </a:lnTo>
                  <a:lnTo>
                    <a:pt x="805827" y="144564"/>
                  </a:lnTo>
                  <a:lnTo>
                    <a:pt x="778840" y="109169"/>
                  </a:lnTo>
                  <a:lnTo>
                    <a:pt x="747293" y="77863"/>
                  </a:lnTo>
                  <a:lnTo>
                    <a:pt x="711669" y="51142"/>
                  </a:lnTo>
                  <a:lnTo>
                    <a:pt x="672465" y="29514"/>
                  </a:lnTo>
                  <a:lnTo>
                    <a:pt x="630174" y="13449"/>
                  </a:lnTo>
                  <a:lnTo>
                    <a:pt x="585279" y="3454"/>
                  </a:lnTo>
                  <a:lnTo>
                    <a:pt x="538276" y="12"/>
                  </a:lnTo>
                  <a:lnTo>
                    <a:pt x="491045" y="3492"/>
                  </a:lnTo>
                  <a:lnTo>
                    <a:pt x="445947" y="13589"/>
                  </a:lnTo>
                  <a:lnTo>
                    <a:pt x="403479" y="29806"/>
                  </a:lnTo>
                  <a:lnTo>
                    <a:pt x="364134" y="51650"/>
                  </a:lnTo>
                  <a:lnTo>
                    <a:pt x="328422" y="78613"/>
                  </a:lnTo>
                  <a:lnTo>
                    <a:pt x="296824" y="110210"/>
                  </a:lnTo>
                  <a:lnTo>
                    <a:pt x="269862" y="145923"/>
                  </a:lnTo>
                  <a:lnTo>
                    <a:pt x="248018" y="185267"/>
                  </a:lnTo>
                  <a:lnTo>
                    <a:pt x="231800" y="227736"/>
                  </a:lnTo>
                  <a:lnTo>
                    <a:pt x="221703" y="272846"/>
                  </a:lnTo>
                  <a:lnTo>
                    <a:pt x="218224" y="320078"/>
                  </a:lnTo>
                  <a:lnTo>
                    <a:pt x="222935" y="368185"/>
                  </a:lnTo>
                  <a:lnTo>
                    <a:pt x="236512" y="413372"/>
                  </a:lnTo>
                  <a:lnTo>
                    <a:pt x="258127" y="454634"/>
                  </a:lnTo>
                  <a:lnTo>
                    <a:pt x="286918" y="490969"/>
                  </a:lnTo>
                  <a:lnTo>
                    <a:pt x="322084" y="521385"/>
                  </a:lnTo>
                  <a:lnTo>
                    <a:pt x="362762" y="544868"/>
                  </a:lnTo>
                  <a:lnTo>
                    <a:pt x="408114" y="560438"/>
                  </a:lnTo>
                  <a:lnTo>
                    <a:pt x="414540" y="580364"/>
                  </a:lnTo>
                  <a:lnTo>
                    <a:pt x="427189" y="596417"/>
                  </a:lnTo>
                  <a:lnTo>
                    <a:pt x="444665" y="607136"/>
                  </a:lnTo>
                  <a:lnTo>
                    <a:pt x="465543" y="611035"/>
                  </a:lnTo>
                  <a:lnTo>
                    <a:pt x="488175" y="606463"/>
                  </a:lnTo>
                  <a:lnTo>
                    <a:pt x="506679" y="593979"/>
                  </a:lnTo>
                  <a:lnTo>
                    <a:pt x="514794" y="581939"/>
                  </a:lnTo>
                  <a:lnTo>
                    <a:pt x="519163" y="575475"/>
                  </a:lnTo>
                  <a:lnTo>
                    <a:pt x="523735" y="552843"/>
                  </a:lnTo>
                  <a:lnTo>
                    <a:pt x="519163" y="530225"/>
                  </a:lnTo>
                  <a:lnTo>
                    <a:pt x="514794" y="523748"/>
                  </a:lnTo>
                  <a:lnTo>
                    <a:pt x="506679" y="511721"/>
                  </a:lnTo>
                  <a:lnTo>
                    <a:pt x="494639" y="503605"/>
                  </a:lnTo>
                  <a:lnTo>
                    <a:pt x="494639" y="552843"/>
                  </a:lnTo>
                  <a:lnTo>
                    <a:pt x="492353" y="564159"/>
                  </a:lnTo>
                  <a:lnTo>
                    <a:pt x="486105" y="573417"/>
                  </a:lnTo>
                  <a:lnTo>
                    <a:pt x="476859" y="579653"/>
                  </a:lnTo>
                  <a:lnTo>
                    <a:pt x="465543" y="581939"/>
                  </a:lnTo>
                  <a:lnTo>
                    <a:pt x="454240" y="579653"/>
                  </a:lnTo>
                  <a:lnTo>
                    <a:pt x="444982" y="573417"/>
                  </a:lnTo>
                  <a:lnTo>
                    <a:pt x="438746" y="564159"/>
                  </a:lnTo>
                  <a:lnTo>
                    <a:pt x="436448" y="552843"/>
                  </a:lnTo>
                  <a:lnTo>
                    <a:pt x="438746" y="541528"/>
                  </a:lnTo>
                  <a:lnTo>
                    <a:pt x="444982" y="532282"/>
                  </a:lnTo>
                  <a:lnTo>
                    <a:pt x="446303" y="531393"/>
                  </a:lnTo>
                  <a:lnTo>
                    <a:pt x="454240" y="526046"/>
                  </a:lnTo>
                  <a:lnTo>
                    <a:pt x="465543" y="523748"/>
                  </a:lnTo>
                  <a:lnTo>
                    <a:pt x="476859" y="526046"/>
                  </a:lnTo>
                  <a:lnTo>
                    <a:pt x="486105" y="532282"/>
                  </a:lnTo>
                  <a:lnTo>
                    <a:pt x="492353" y="541528"/>
                  </a:lnTo>
                  <a:lnTo>
                    <a:pt x="494639" y="552843"/>
                  </a:lnTo>
                  <a:lnTo>
                    <a:pt x="494639" y="503605"/>
                  </a:lnTo>
                  <a:lnTo>
                    <a:pt x="488175" y="499237"/>
                  </a:lnTo>
                  <a:lnTo>
                    <a:pt x="465543" y="494652"/>
                  </a:lnTo>
                  <a:lnTo>
                    <a:pt x="447979" y="497370"/>
                  </a:lnTo>
                  <a:lnTo>
                    <a:pt x="432574" y="504977"/>
                  </a:lnTo>
                  <a:lnTo>
                    <a:pt x="420166" y="516597"/>
                  </a:lnTo>
                  <a:lnTo>
                    <a:pt x="411556" y="531393"/>
                  </a:lnTo>
                  <a:lnTo>
                    <a:pt x="366090" y="514235"/>
                  </a:lnTo>
                  <a:lnTo>
                    <a:pt x="326351" y="488048"/>
                  </a:lnTo>
                  <a:lnTo>
                    <a:pt x="293471" y="454190"/>
                  </a:lnTo>
                  <a:lnTo>
                    <a:pt x="268592" y="414007"/>
                  </a:lnTo>
                  <a:lnTo>
                    <a:pt x="252831" y="368846"/>
                  </a:lnTo>
                  <a:lnTo>
                    <a:pt x="247319" y="320078"/>
                  </a:lnTo>
                  <a:lnTo>
                    <a:pt x="251142" y="272948"/>
                  </a:lnTo>
                  <a:lnTo>
                    <a:pt x="262178" y="228206"/>
                  </a:lnTo>
                  <a:lnTo>
                    <a:pt x="279844" y="186474"/>
                  </a:lnTo>
                  <a:lnTo>
                    <a:pt x="303530" y="148336"/>
                  </a:lnTo>
                  <a:lnTo>
                    <a:pt x="332638" y="114414"/>
                  </a:lnTo>
                  <a:lnTo>
                    <a:pt x="366560" y="85318"/>
                  </a:lnTo>
                  <a:lnTo>
                    <a:pt x="404685" y="61620"/>
                  </a:lnTo>
                  <a:lnTo>
                    <a:pt x="446417" y="43954"/>
                  </a:lnTo>
                  <a:lnTo>
                    <a:pt x="491147" y="32918"/>
                  </a:lnTo>
                  <a:lnTo>
                    <a:pt x="538276" y="29095"/>
                  </a:lnTo>
                  <a:lnTo>
                    <a:pt x="585419" y="32918"/>
                  </a:lnTo>
                  <a:lnTo>
                    <a:pt x="630161" y="43954"/>
                  </a:lnTo>
                  <a:lnTo>
                    <a:pt x="671893" y="61620"/>
                  </a:lnTo>
                  <a:lnTo>
                    <a:pt x="710031" y="85318"/>
                  </a:lnTo>
                  <a:lnTo>
                    <a:pt x="743940" y="114414"/>
                  </a:lnTo>
                  <a:lnTo>
                    <a:pt x="773049" y="148336"/>
                  </a:lnTo>
                  <a:lnTo>
                    <a:pt x="796734" y="186474"/>
                  </a:lnTo>
                  <a:lnTo>
                    <a:pt x="814400" y="228206"/>
                  </a:lnTo>
                  <a:lnTo>
                    <a:pt x="825449" y="272948"/>
                  </a:lnTo>
                  <a:lnTo>
                    <a:pt x="829259" y="320078"/>
                  </a:lnTo>
                  <a:lnTo>
                    <a:pt x="829259" y="322770"/>
                  </a:lnTo>
                  <a:lnTo>
                    <a:pt x="901928" y="511721"/>
                  </a:lnTo>
                  <a:lnTo>
                    <a:pt x="901992" y="523735"/>
                  </a:lnTo>
                  <a:lnTo>
                    <a:pt x="829259" y="523735"/>
                  </a:lnTo>
                  <a:lnTo>
                    <a:pt x="829259" y="669239"/>
                  </a:lnTo>
                  <a:lnTo>
                    <a:pt x="823531" y="697522"/>
                  </a:lnTo>
                  <a:lnTo>
                    <a:pt x="807935" y="720636"/>
                  </a:lnTo>
                  <a:lnTo>
                    <a:pt x="784809" y="736231"/>
                  </a:lnTo>
                  <a:lnTo>
                    <a:pt x="756513" y="741959"/>
                  </a:lnTo>
                  <a:lnTo>
                    <a:pt x="625576" y="741959"/>
                  </a:lnTo>
                  <a:lnTo>
                    <a:pt x="625576" y="771067"/>
                  </a:lnTo>
                  <a:lnTo>
                    <a:pt x="654672" y="771067"/>
                  </a:lnTo>
                  <a:lnTo>
                    <a:pt x="654672" y="931100"/>
                  </a:lnTo>
                  <a:lnTo>
                    <a:pt x="683768" y="931100"/>
                  </a:lnTo>
                  <a:lnTo>
                    <a:pt x="683768" y="771067"/>
                  </a:lnTo>
                  <a:lnTo>
                    <a:pt x="756513" y="771067"/>
                  </a:lnTo>
                  <a:lnTo>
                    <a:pt x="796112" y="763054"/>
                  </a:lnTo>
                  <a:lnTo>
                    <a:pt x="828484" y="741210"/>
                  </a:lnTo>
                  <a:lnTo>
                    <a:pt x="850328" y="708837"/>
                  </a:lnTo>
                  <a:lnTo>
                    <a:pt x="858342" y="669239"/>
                  </a:lnTo>
                  <a:lnTo>
                    <a:pt x="858342" y="552843"/>
                  </a:lnTo>
                  <a:lnTo>
                    <a:pt x="931100" y="552843"/>
                  </a:lnTo>
                  <a:lnTo>
                    <a:pt x="931100" y="506501"/>
                  </a:lnTo>
                  <a:close/>
                </a:path>
              </a:pathLst>
            </a:custGeom>
            <a:solidFill>
              <a:srgbClr val="95D5D6"/>
            </a:solidFill>
          </p:spPr>
          <p:txBody>
            <a:bodyPr wrap="square" lIns="0" tIns="0" rIns="0" bIns="0" rtlCol="0"/>
            <a:lstStyle/>
            <a:p>
              <a:endParaRPr dirty="0"/>
            </a:p>
          </p:txBody>
        </p:sp>
        <p:pic>
          <p:nvPicPr>
            <p:cNvPr id="18" name="object 18"/>
            <p:cNvPicPr/>
            <p:nvPr/>
          </p:nvPicPr>
          <p:blipFill>
            <a:blip r:embed="rId5" cstate="print"/>
            <a:stretch>
              <a:fillRect/>
            </a:stretch>
          </p:blipFill>
          <p:spPr>
            <a:xfrm>
              <a:off x="11260335" y="3835313"/>
              <a:ext cx="232765" cy="232765"/>
            </a:xfrm>
            <a:prstGeom prst="rect">
              <a:avLst/>
            </a:prstGeom>
          </p:spPr>
        </p:pic>
        <p:pic>
          <p:nvPicPr>
            <p:cNvPr id="19" name="object 19"/>
            <p:cNvPicPr/>
            <p:nvPr/>
          </p:nvPicPr>
          <p:blipFill>
            <a:blip r:embed="rId6" cstate="print"/>
            <a:stretch>
              <a:fillRect/>
            </a:stretch>
          </p:blipFill>
          <p:spPr>
            <a:xfrm>
              <a:off x="9259835" y="3875534"/>
              <a:ext cx="2692468" cy="2249445"/>
            </a:xfrm>
            <a:prstGeom prst="rect">
              <a:avLst/>
            </a:prstGeom>
          </p:spPr>
        </p:pic>
      </p:grpSp>
      <p:sp>
        <p:nvSpPr>
          <p:cNvPr id="20" name="object 20"/>
          <p:cNvSpPr/>
          <p:nvPr/>
        </p:nvSpPr>
        <p:spPr>
          <a:xfrm>
            <a:off x="12087111" y="4066387"/>
            <a:ext cx="105410" cy="370840"/>
          </a:xfrm>
          <a:custGeom>
            <a:avLst/>
            <a:gdLst/>
            <a:ahLst/>
            <a:cxnLst/>
            <a:rect l="l" t="t" r="r" b="b"/>
            <a:pathLst>
              <a:path w="105409" h="370839">
                <a:moveTo>
                  <a:pt x="104990" y="46304"/>
                </a:moveTo>
                <a:lnTo>
                  <a:pt x="100164" y="47282"/>
                </a:lnTo>
                <a:lnTo>
                  <a:pt x="71501" y="66624"/>
                </a:lnTo>
                <a:lnTo>
                  <a:pt x="52158" y="95288"/>
                </a:lnTo>
                <a:lnTo>
                  <a:pt x="45059" y="130352"/>
                </a:lnTo>
                <a:lnTo>
                  <a:pt x="52158" y="165404"/>
                </a:lnTo>
                <a:lnTo>
                  <a:pt x="71501" y="194056"/>
                </a:lnTo>
                <a:lnTo>
                  <a:pt x="100164" y="213398"/>
                </a:lnTo>
                <a:lnTo>
                  <a:pt x="104990" y="214376"/>
                </a:lnTo>
                <a:lnTo>
                  <a:pt x="104990" y="189992"/>
                </a:lnTo>
                <a:lnTo>
                  <a:pt x="87426" y="178130"/>
                </a:lnTo>
                <a:lnTo>
                  <a:pt x="72923" y="156641"/>
                </a:lnTo>
                <a:lnTo>
                  <a:pt x="67602" y="130352"/>
                </a:lnTo>
                <a:lnTo>
                  <a:pt x="72923" y="104051"/>
                </a:lnTo>
                <a:lnTo>
                  <a:pt x="87426" y="82550"/>
                </a:lnTo>
                <a:lnTo>
                  <a:pt x="104990" y="70688"/>
                </a:lnTo>
                <a:lnTo>
                  <a:pt x="104990" y="46304"/>
                </a:lnTo>
                <a:close/>
              </a:path>
              <a:path w="105409" h="370839">
                <a:moveTo>
                  <a:pt x="104990" y="0"/>
                </a:moveTo>
                <a:lnTo>
                  <a:pt x="55410" y="21234"/>
                </a:lnTo>
                <a:lnTo>
                  <a:pt x="26123" y="50533"/>
                </a:lnTo>
                <a:lnTo>
                  <a:pt x="6908" y="87655"/>
                </a:lnTo>
                <a:lnTo>
                  <a:pt x="0" y="130352"/>
                </a:lnTo>
                <a:lnTo>
                  <a:pt x="2933" y="160782"/>
                </a:lnTo>
                <a:lnTo>
                  <a:pt x="10642" y="183578"/>
                </a:lnTo>
                <a:lnTo>
                  <a:pt x="21450" y="201206"/>
                </a:lnTo>
                <a:lnTo>
                  <a:pt x="46367" y="231635"/>
                </a:lnTo>
                <a:lnTo>
                  <a:pt x="57200" y="250228"/>
                </a:lnTo>
                <a:lnTo>
                  <a:pt x="64757" y="275399"/>
                </a:lnTo>
                <a:lnTo>
                  <a:pt x="67602" y="310654"/>
                </a:lnTo>
                <a:lnTo>
                  <a:pt x="72923" y="336943"/>
                </a:lnTo>
                <a:lnTo>
                  <a:pt x="87426" y="358432"/>
                </a:lnTo>
                <a:lnTo>
                  <a:pt x="104990" y="370281"/>
                </a:lnTo>
                <a:lnTo>
                  <a:pt x="104990" y="343611"/>
                </a:lnTo>
                <a:lnTo>
                  <a:pt x="103365" y="342506"/>
                </a:lnTo>
                <a:lnTo>
                  <a:pt x="93687" y="328180"/>
                </a:lnTo>
                <a:lnTo>
                  <a:pt x="90144" y="310654"/>
                </a:lnTo>
                <a:lnTo>
                  <a:pt x="86588" y="269722"/>
                </a:lnTo>
                <a:lnTo>
                  <a:pt x="77381" y="240157"/>
                </a:lnTo>
                <a:lnTo>
                  <a:pt x="64706" y="218528"/>
                </a:lnTo>
                <a:lnTo>
                  <a:pt x="50774" y="201409"/>
                </a:lnTo>
                <a:lnTo>
                  <a:pt x="39966" y="188302"/>
                </a:lnTo>
                <a:lnTo>
                  <a:pt x="30975" y="173685"/>
                </a:lnTo>
                <a:lnTo>
                  <a:pt x="24815" y="155168"/>
                </a:lnTo>
                <a:lnTo>
                  <a:pt x="22529" y="130352"/>
                </a:lnTo>
                <a:lnTo>
                  <a:pt x="31394" y="86525"/>
                </a:lnTo>
                <a:lnTo>
                  <a:pt x="55575" y="50698"/>
                </a:lnTo>
                <a:lnTo>
                  <a:pt x="91389" y="26517"/>
                </a:lnTo>
                <a:lnTo>
                  <a:pt x="104990" y="23761"/>
                </a:lnTo>
                <a:lnTo>
                  <a:pt x="104990" y="0"/>
                </a:lnTo>
                <a:close/>
              </a:path>
            </a:pathLst>
          </a:custGeom>
          <a:solidFill>
            <a:srgbClr val="95D5D6"/>
          </a:solidFill>
        </p:spPr>
        <p:txBody>
          <a:bodyPr wrap="square" lIns="0" tIns="0" rIns="0" bIns="0" rtlCol="0"/>
          <a:lstStyle/>
          <a:p>
            <a:endParaRPr dirty="0"/>
          </a:p>
        </p:txBody>
      </p:sp>
      <p:sp>
        <p:nvSpPr>
          <p:cNvPr id="21" name="object 21"/>
          <p:cNvSpPr/>
          <p:nvPr/>
        </p:nvSpPr>
        <p:spPr>
          <a:xfrm>
            <a:off x="11895544" y="4061497"/>
            <a:ext cx="135255" cy="90170"/>
          </a:xfrm>
          <a:custGeom>
            <a:avLst/>
            <a:gdLst/>
            <a:ahLst/>
            <a:cxnLst/>
            <a:rect l="l" t="t" r="r" b="b"/>
            <a:pathLst>
              <a:path w="135254" h="90170">
                <a:moveTo>
                  <a:pt x="22529" y="0"/>
                </a:moveTo>
                <a:lnTo>
                  <a:pt x="0" y="0"/>
                </a:lnTo>
                <a:lnTo>
                  <a:pt x="0" y="22529"/>
                </a:lnTo>
                <a:lnTo>
                  <a:pt x="22529" y="22529"/>
                </a:lnTo>
                <a:lnTo>
                  <a:pt x="22529" y="0"/>
                </a:lnTo>
                <a:close/>
              </a:path>
              <a:path w="135254" h="90170">
                <a:moveTo>
                  <a:pt x="78867" y="33794"/>
                </a:moveTo>
                <a:lnTo>
                  <a:pt x="56337" y="33794"/>
                </a:lnTo>
                <a:lnTo>
                  <a:pt x="56337" y="56324"/>
                </a:lnTo>
                <a:lnTo>
                  <a:pt x="78867" y="56324"/>
                </a:lnTo>
                <a:lnTo>
                  <a:pt x="78867" y="33794"/>
                </a:lnTo>
                <a:close/>
              </a:path>
              <a:path w="135254" h="90170">
                <a:moveTo>
                  <a:pt x="135216" y="67614"/>
                </a:moveTo>
                <a:lnTo>
                  <a:pt x="112687" y="67614"/>
                </a:lnTo>
                <a:lnTo>
                  <a:pt x="112687" y="90144"/>
                </a:lnTo>
                <a:lnTo>
                  <a:pt x="135216" y="90144"/>
                </a:lnTo>
                <a:lnTo>
                  <a:pt x="135216" y="67614"/>
                </a:lnTo>
                <a:close/>
              </a:path>
            </a:pathLst>
          </a:custGeom>
          <a:solidFill>
            <a:srgbClr val="95D5D6"/>
          </a:solidFill>
        </p:spPr>
        <p:txBody>
          <a:bodyPr wrap="square" lIns="0" tIns="0" rIns="0" bIns="0" rtlCol="0"/>
          <a:lstStyle/>
          <a:p>
            <a:endParaRPr dirty="0"/>
          </a:p>
        </p:txBody>
      </p:sp>
      <p:sp>
        <p:nvSpPr>
          <p:cNvPr id="22" name="object 22"/>
          <p:cNvSpPr/>
          <p:nvPr/>
        </p:nvSpPr>
        <p:spPr>
          <a:xfrm>
            <a:off x="12030761" y="3926280"/>
            <a:ext cx="90170" cy="135255"/>
          </a:xfrm>
          <a:custGeom>
            <a:avLst/>
            <a:gdLst/>
            <a:ahLst/>
            <a:cxnLst/>
            <a:rect l="l" t="t" r="r" b="b"/>
            <a:pathLst>
              <a:path w="90170" h="135254">
                <a:moveTo>
                  <a:pt x="22529" y="0"/>
                </a:moveTo>
                <a:lnTo>
                  <a:pt x="0" y="0"/>
                </a:lnTo>
                <a:lnTo>
                  <a:pt x="0" y="22529"/>
                </a:lnTo>
                <a:lnTo>
                  <a:pt x="22529" y="22529"/>
                </a:lnTo>
                <a:lnTo>
                  <a:pt x="22529" y="0"/>
                </a:lnTo>
                <a:close/>
              </a:path>
              <a:path w="90170" h="135254">
                <a:moveTo>
                  <a:pt x="56337" y="56324"/>
                </a:moveTo>
                <a:lnTo>
                  <a:pt x="33807" y="56324"/>
                </a:lnTo>
                <a:lnTo>
                  <a:pt x="33807" y="78854"/>
                </a:lnTo>
                <a:lnTo>
                  <a:pt x="56337" y="78854"/>
                </a:lnTo>
                <a:lnTo>
                  <a:pt x="56337" y="56324"/>
                </a:lnTo>
                <a:close/>
              </a:path>
              <a:path w="90170" h="135254">
                <a:moveTo>
                  <a:pt x="90157" y="112674"/>
                </a:moveTo>
                <a:lnTo>
                  <a:pt x="67627" y="112674"/>
                </a:lnTo>
                <a:lnTo>
                  <a:pt x="67627" y="135204"/>
                </a:lnTo>
                <a:lnTo>
                  <a:pt x="90157" y="135204"/>
                </a:lnTo>
                <a:lnTo>
                  <a:pt x="90157" y="112674"/>
                </a:lnTo>
                <a:close/>
              </a:path>
            </a:pathLst>
          </a:custGeom>
          <a:solidFill>
            <a:srgbClr val="95D5D6"/>
          </a:solidFill>
        </p:spPr>
        <p:txBody>
          <a:bodyPr wrap="square" lIns="0" tIns="0" rIns="0" bIns="0" rtlCol="0"/>
          <a:lstStyle/>
          <a:p>
            <a:endParaRPr dirty="0"/>
          </a:p>
        </p:txBody>
      </p:sp>
      <p:sp>
        <p:nvSpPr>
          <p:cNvPr id="23" name="object 23"/>
          <p:cNvSpPr/>
          <p:nvPr/>
        </p:nvSpPr>
        <p:spPr>
          <a:xfrm>
            <a:off x="11861724" y="4241800"/>
            <a:ext cx="135255" cy="22860"/>
          </a:xfrm>
          <a:custGeom>
            <a:avLst/>
            <a:gdLst/>
            <a:ahLst/>
            <a:cxnLst/>
            <a:rect l="l" t="t" r="r" b="b"/>
            <a:pathLst>
              <a:path w="135254" h="22860">
                <a:moveTo>
                  <a:pt x="22529" y="0"/>
                </a:moveTo>
                <a:lnTo>
                  <a:pt x="0" y="0"/>
                </a:lnTo>
                <a:lnTo>
                  <a:pt x="0" y="22529"/>
                </a:lnTo>
                <a:lnTo>
                  <a:pt x="22529" y="22529"/>
                </a:lnTo>
                <a:lnTo>
                  <a:pt x="22529" y="0"/>
                </a:lnTo>
                <a:close/>
              </a:path>
              <a:path w="135254" h="22860">
                <a:moveTo>
                  <a:pt x="78879" y="0"/>
                </a:moveTo>
                <a:lnTo>
                  <a:pt x="56349" y="0"/>
                </a:lnTo>
                <a:lnTo>
                  <a:pt x="56349" y="22529"/>
                </a:lnTo>
                <a:lnTo>
                  <a:pt x="78879" y="22529"/>
                </a:lnTo>
                <a:lnTo>
                  <a:pt x="78879" y="0"/>
                </a:lnTo>
                <a:close/>
              </a:path>
              <a:path w="135254" h="22860">
                <a:moveTo>
                  <a:pt x="135216" y="0"/>
                </a:moveTo>
                <a:lnTo>
                  <a:pt x="112687" y="0"/>
                </a:lnTo>
                <a:lnTo>
                  <a:pt x="112687" y="22529"/>
                </a:lnTo>
                <a:lnTo>
                  <a:pt x="135216" y="22529"/>
                </a:lnTo>
                <a:lnTo>
                  <a:pt x="135216" y="0"/>
                </a:lnTo>
                <a:close/>
              </a:path>
            </a:pathLst>
          </a:custGeom>
          <a:solidFill>
            <a:srgbClr val="95D5D6"/>
          </a:solidFill>
        </p:spPr>
        <p:txBody>
          <a:bodyPr wrap="square" lIns="0" tIns="0" rIns="0" bIns="0" rtlCol="0"/>
          <a:lstStyle/>
          <a:p>
            <a:endParaRPr dirty="0"/>
          </a:p>
        </p:txBody>
      </p:sp>
      <p:pic>
        <p:nvPicPr>
          <p:cNvPr id="24" name="object 24"/>
          <p:cNvPicPr/>
          <p:nvPr/>
        </p:nvPicPr>
        <p:blipFill>
          <a:blip r:embed="rId7" cstate="print"/>
          <a:stretch>
            <a:fillRect/>
          </a:stretch>
        </p:blipFill>
        <p:spPr>
          <a:xfrm>
            <a:off x="8931055" y="1166499"/>
            <a:ext cx="1615857" cy="2599010"/>
          </a:xfrm>
          <a:prstGeom prst="rect">
            <a:avLst/>
          </a:prstGeom>
        </p:spPr>
      </p:pic>
      <p:sp>
        <p:nvSpPr>
          <p:cNvPr id="25" name="object 25"/>
          <p:cNvSpPr/>
          <p:nvPr/>
        </p:nvSpPr>
        <p:spPr>
          <a:xfrm>
            <a:off x="11895532" y="4354486"/>
            <a:ext cx="135255" cy="90170"/>
          </a:xfrm>
          <a:custGeom>
            <a:avLst/>
            <a:gdLst/>
            <a:ahLst/>
            <a:cxnLst/>
            <a:rect l="l" t="t" r="r" b="b"/>
            <a:pathLst>
              <a:path w="135254" h="90170">
                <a:moveTo>
                  <a:pt x="22529" y="67627"/>
                </a:moveTo>
                <a:lnTo>
                  <a:pt x="0" y="67627"/>
                </a:lnTo>
                <a:lnTo>
                  <a:pt x="0" y="90157"/>
                </a:lnTo>
                <a:lnTo>
                  <a:pt x="22529" y="90157"/>
                </a:lnTo>
                <a:lnTo>
                  <a:pt x="22529" y="67627"/>
                </a:lnTo>
                <a:close/>
              </a:path>
              <a:path w="135254" h="90170">
                <a:moveTo>
                  <a:pt x="78879" y="33820"/>
                </a:moveTo>
                <a:lnTo>
                  <a:pt x="56349" y="33820"/>
                </a:lnTo>
                <a:lnTo>
                  <a:pt x="56349" y="56349"/>
                </a:lnTo>
                <a:lnTo>
                  <a:pt x="78879" y="56349"/>
                </a:lnTo>
                <a:lnTo>
                  <a:pt x="78879" y="33820"/>
                </a:lnTo>
                <a:close/>
              </a:path>
              <a:path w="135254" h="90170">
                <a:moveTo>
                  <a:pt x="135229" y="0"/>
                </a:moveTo>
                <a:lnTo>
                  <a:pt x="112699" y="0"/>
                </a:lnTo>
                <a:lnTo>
                  <a:pt x="112699" y="22529"/>
                </a:lnTo>
                <a:lnTo>
                  <a:pt x="135229" y="22529"/>
                </a:lnTo>
                <a:lnTo>
                  <a:pt x="135229" y="0"/>
                </a:lnTo>
                <a:close/>
              </a:path>
            </a:pathLst>
          </a:custGeom>
          <a:solidFill>
            <a:srgbClr val="95D5D6"/>
          </a:solidFill>
        </p:spPr>
        <p:txBody>
          <a:bodyPr wrap="square" lIns="0" tIns="0" rIns="0" bIns="0" rtlCol="0"/>
          <a:lstStyle/>
          <a:p>
            <a:endParaRPr dirty="0"/>
          </a:p>
        </p:txBody>
      </p:sp>
      <p:sp>
        <p:nvSpPr>
          <p:cNvPr id="26" name="object 26"/>
          <p:cNvSpPr/>
          <p:nvPr/>
        </p:nvSpPr>
        <p:spPr>
          <a:xfrm>
            <a:off x="12030761" y="4444644"/>
            <a:ext cx="90170" cy="135255"/>
          </a:xfrm>
          <a:custGeom>
            <a:avLst/>
            <a:gdLst/>
            <a:ahLst/>
            <a:cxnLst/>
            <a:rect l="l" t="t" r="r" b="b"/>
            <a:pathLst>
              <a:path w="90170" h="135254">
                <a:moveTo>
                  <a:pt x="22529" y="112699"/>
                </a:moveTo>
                <a:lnTo>
                  <a:pt x="0" y="112699"/>
                </a:lnTo>
                <a:lnTo>
                  <a:pt x="0" y="135229"/>
                </a:lnTo>
                <a:lnTo>
                  <a:pt x="22529" y="135229"/>
                </a:lnTo>
                <a:lnTo>
                  <a:pt x="22529" y="112699"/>
                </a:lnTo>
                <a:close/>
              </a:path>
              <a:path w="90170" h="135254">
                <a:moveTo>
                  <a:pt x="56337" y="56349"/>
                </a:moveTo>
                <a:lnTo>
                  <a:pt x="33807" y="56349"/>
                </a:lnTo>
                <a:lnTo>
                  <a:pt x="33807" y="78879"/>
                </a:lnTo>
                <a:lnTo>
                  <a:pt x="56337" y="78879"/>
                </a:lnTo>
                <a:lnTo>
                  <a:pt x="56337" y="56349"/>
                </a:lnTo>
                <a:close/>
              </a:path>
              <a:path w="90170" h="135254">
                <a:moveTo>
                  <a:pt x="90144" y="0"/>
                </a:moveTo>
                <a:lnTo>
                  <a:pt x="67614" y="0"/>
                </a:lnTo>
                <a:lnTo>
                  <a:pt x="67614" y="22529"/>
                </a:lnTo>
                <a:lnTo>
                  <a:pt x="90144" y="22529"/>
                </a:lnTo>
                <a:lnTo>
                  <a:pt x="90144" y="0"/>
                </a:lnTo>
                <a:close/>
              </a:path>
            </a:pathLst>
          </a:custGeom>
          <a:solidFill>
            <a:srgbClr val="95D5D6"/>
          </a:solidFill>
        </p:spPr>
        <p:txBody>
          <a:bodyPr wrap="square" lIns="0" tIns="0" rIns="0" bIns="0" rtlCol="0"/>
          <a:lstStyle/>
          <a:p>
            <a:endParaRPr dirty="0"/>
          </a:p>
        </p:txBody>
      </p:sp>
      <p:sp>
        <p:nvSpPr>
          <p:cNvPr id="27" name="object 27"/>
          <p:cNvSpPr/>
          <p:nvPr/>
        </p:nvSpPr>
        <p:spPr>
          <a:xfrm>
            <a:off x="11680203" y="3068535"/>
            <a:ext cx="514350" cy="666115"/>
          </a:xfrm>
          <a:custGeom>
            <a:avLst/>
            <a:gdLst/>
            <a:ahLst/>
            <a:cxnLst/>
            <a:rect l="l" t="t" r="r" b="b"/>
            <a:pathLst>
              <a:path w="514350" h="666114">
                <a:moveTo>
                  <a:pt x="344893" y="224218"/>
                </a:moveTo>
                <a:lnTo>
                  <a:pt x="303733" y="224218"/>
                </a:lnTo>
                <a:lnTo>
                  <a:pt x="303733" y="265417"/>
                </a:lnTo>
                <a:lnTo>
                  <a:pt x="344893" y="265417"/>
                </a:lnTo>
                <a:lnTo>
                  <a:pt x="344893" y="224218"/>
                </a:lnTo>
                <a:close/>
              </a:path>
              <a:path w="514350" h="666114">
                <a:moveTo>
                  <a:pt x="357416" y="385495"/>
                </a:moveTo>
                <a:lnTo>
                  <a:pt x="316255" y="385495"/>
                </a:lnTo>
                <a:lnTo>
                  <a:pt x="316255" y="426694"/>
                </a:lnTo>
                <a:lnTo>
                  <a:pt x="357416" y="426694"/>
                </a:lnTo>
                <a:lnTo>
                  <a:pt x="357416" y="385495"/>
                </a:lnTo>
                <a:close/>
              </a:path>
              <a:path w="514350" h="666114">
                <a:moveTo>
                  <a:pt x="406831" y="96583"/>
                </a:moveTo>
                <a:lnTo>
                  <a:pt x="406158" y="96583"/>
                </a:lnTo>
                <a:lnTo>
                  <a:pt x="406831" y="96583"/>
                </a:lnTo>
                <a:close/>
              </a:path>
              <a:path w="514350" h="666114">
                <a:moveTo>
                  <a:pt x="501459" y="385495"/>
                </a:moveTo>
                <a:lnTo>
                  <a:pt x="460286" y="385495"/>
                </a:lnTo>
                <a:lnTo>
                  <a:pt x="460286" y="426707"/>
                </a:lnTo>
                <a:lnTo>
                  <a:pt x="501459" y="426707"/>
                </a:lnTo>
                <a:lnTo>
                  <a:pt x="501459" y="385495"/>
                </a:lnTo>
                <a:close/>
              </a:path>
              <a:path w="514350" h="666114">
                <a:moveTo>
                  <a:pt x="511898" y="129870"/>
                </a:moveTo>
                <a:lnTo>
                  <a:pt x="466636" y="115443"/>
                </a:lnTo>
                <a:lnTo>
                  <a:pt x="408051" y="96774"/>
                </a:lnTo>
                <a:lnTo>
                  <a:pt x="407809" y="96710"/>
                </a:lnTo>
                <a:lnTo>
                  <a:pt x="407606" y="96774"/>
                </a:lnTo>
                <a:lnTo>
                  <a:pt x="406882" y="96596"/>
                </a:lnTo>
                <a:lnTo>
                  <a:pt x="405790" y="96596"/>
                </a:lnTo>
                <a:lnTo>
                  <a:pt x="405536" y="96596"/>
                </a:lnTo>
                <a:lnTo>
                  <a:pt x="404279" y="96596"/>
                </a:lnTo>
                <a:lnTo>
                  <a:pt x="403580" y="96774"/>
                </a:lnTo>
                <a:lnTo>
                  <a:pt x="403313" y="96710"/>
                </a:lnTo>
                <a:lnTo>
                  <a:pt x="397522" y="98564"/>
                </a:lnTo>
                <a:lnTo>
                  <a:pt x="397522" y="115443"/>
                </a:lnTo>
                <a:lnTo>
                  <a:pt x="397522" y="325259"/>
                </a:lnTo>
                <a:lnTo>
                  <a:pt x="397522" y="341337"/>
                </a:lnTo>
                <a:lnTo>
                  <a:pt x="397522" y="545299"/>
                </a:lnTo>
                <a:lnTo>
                  <a:pt x="392264" y="542709"/>
                </a:lnTo>
                <a:lnTo>
                  <a:pt x="341198" y="506234"/>
                </a:lnTo>
                <a:lnTo>
                  <a:pt x="309384" y="469849"/>
                </a:lnTo>
                <a:lnTo>
                  <a:pt x="284772" y="429031"/>
                </a:lnTo>
                <a:lnTo>
                  <a:pt x="266458" y="385572"/>
                </a:lnTo>
                <a:lnTo>
                  <a:pt x="253568" y="341337"/>
                </a:lnTo>
                <a:lnTo>
                  <a:pt x="397522" y="341337"/>
                </a:lnTo>
                <a:lnTo>
                  <a:pt x="397522" y="325259"/>
                </a:lnTo>
                <a:lnTo>
                  <a:pt x="249999" y="325259"/>
                </a:lnTo>
                <a:lnTo>
                  <a:pt x="241744" y="271767"/>
                </a:lnTo>
                <a:lnTo>
                  <a:pt x="238417" y="224840"/>
                </a:lnTo>
                <a:lnTo>
                  <a:pt x="238175" y="188290"/>
                </a:lnTo>
                <a:lnTo>
                  <a:pt x="239166" y="165887"/>
                </a:lnTo>
                <a:lnTo>
                  <a:pt x="397522" y="115443"/>
                </a:lnTo>
                <a:lnTo>
                  <a:pt x="397522" y="98564"/>
                </a:lnTo>
                <a:lnTo>
                  <a:pt x="226085" y="153174"/>
                </a:lnTo>
                <a:lnTo>
                  <a:pt x="222084" y="212153"/>
                </a:lnTo>
                <a:lnTo>
                  <a:pt x="225221" y="267081"/>
                </a:lnTo>
                <a:lnTo>
                  <a:pt x="235229" y="332333"/>
                </a:lnTo>
                <a:lnTo>
                  <a:pt x="235000" y="334111"/>
                </a:lnTo>
                <a:lnTo>
                  <a:pt x="247738" y="381609"/>
                </a:lnTo>
                <a:lnTo>
                  <a:pt x="264172" y="423849"/>
                </a:lnTo>
                <a:lnTo>
                  <a:pt x="284403" y="461594"/>
                </a:lnTo>
                <a:lnTo>
                  <a:pt x="308317" y="494690"/>
                </a:lnTo>
                <a:lnTo>
                  <a:pt x="309143" y="495617"/>
                </a:lnTo>
                <a:lnTo>
                  <a:pt x="312928" y="500075"/>
                </a:lnTo>
                <a:lnTo>
                  <a:pt x="316357" y="503961"/>
                </a:lnTo>
                <a:lnTo>
                  <a:pt x="321894" y="509778"/>
                </a:lnTo>
                <a:lnTo>
                  <a:pt x="324065" y="511822"/>
                </a:lnTo>
                <a:lnTo>
                  <a:pt x="328282" y="515975"/>
                </a:lnTo>
                <a:lnTo>
                  <a:pt x="330377" y="518071"/>
                </a:lnTo>
                <a:lnTo>
                  <a:pt x="334987" y="522287"/>
                </a:lnTo>
                <a:lnTo>
                  <a:pt x="344246" y="530123"/>
                </a:lnTo>
                <a:lnTo>
                  <a:pt x="346430" y="531825"/>
                </a:lnTo>
                <a:lnTo>
                  <a:pt x="348945" y="533831"/>
                </a:lnTo>
                <a:lnTo>
                  <a:pt x="380898" y="554621"/>
                </a:lnTo>
                <a:lnTo>
                  <a:pt x="382993" y="555866"/>
                </a:lnTo>
                <a:lnTo>
                  <a:pt x="390791" y="559930"/>
                </a:lnTo>
                <a:lnTo>
                  <a:pt x="396532" y="562711"/>
                </a:lnTo>
                <a:lnTo>
                  <a:pt x="402501" y="565289"/>
                </a:lnTo>
                <a:lnTo>
                  <a:pt x="402628" y="565264"/>
                </a:lnTo>
                <a:lnTo>
                  <a:pt x="403656" y="565645"/>
                </a:lnTo>
                <a:lnTo>
                  <a:pt x="404596" y="565886"/>
                </a:lnTo>
                <a:lnTo>
                  <a:pt x="406527" y="565886"/>
                </a:lnTo>
                <a:lnTo>
                  <a:pt x="407479" y="565645"/>
                </a:lnTo>
                <a:lnTo>
                  <a:pt x="408508" y="565264"/>
                </a:lnTo>
                <a:lnTo>
                  <a:pt x="408673" y="565264"/>
                </a:lnTo>
                <a:lnTo>
                  <a:pt x="414693" y="562673"/>
                </a:lnTo>
                <a:lnTo>
                  <a:pt x="420357" y="559917"/>
                </a:lnTo>
                <a:lnTo>
                  <a:pt x="428142" y="555866"/>
                </a:lnTo>
                <a:lnTo>
                  <a:pt x="430212" y="554621"/>
                </a:lnTo>
                <a:lnTo>
                  <a:pt x="438823" y="549770"/>
                </a:lnTo>
                <a:lnTo>
                  <a:pt x="476135" y="522287"/>
                </a:lnTo>
                <a:lnTo>
                  <a:pt x="482942" y="515861"/>
                </a:lnTo>
                <a:lnTo>
                  <a:pt x="487159" y="511708"/>
                </a:lnTo>
                <a:lnTo>
                  <a:pt x="489229" y="509752"/>
                </a:lnTo>
                <a:lnTo>
                  <a:pt x="494576" y="504139"/>
                </a:lnTo>
                <a:lnTo>
                  <a:pt x="497801" y="500468"/>
                </a:lnTo>
                <a:lnTo>
                  <a:pt x="501586" y="496023"/>
                </a:lnTo>
                <a:lnTo>
                  <a:pt x="502246" y="495338"/>
                </a:lnTo>
                <a:lnTo>
                  <a:pt x="502856" y="494614"/>
                </a:lnTo>
                <a:lnTo>
                  <a:pt x="511898" y="482066"/>
                </a:lnTo>
                <a:lnTo>
                  <a:pt x="511898" y="452945"/>
                </a:lnTo>
                <a:lnTo>
                  <a:pt x="501700" y="469861"/>
                </a:lnTo>
                <a:lnTo>
                  <a:pt x="469887" y="506247"/>
                </a:lnTo>
                <a:lnTo>
                  <a:pt x="429958" y="536384"/>
                </a:lnTo>
                <a:lnTo>
                  <a:pt x="429602" y="536587"/>
                </a:lnTo>
                <a:lnTo>
                  <a:pt x="428840" y="537083"/>
                </a:lnTo>
                <a:lnTo>
                  <a:pt x="423926" y="539965"/>
                </a:lnTo>
                <a:lnTo>
                  <a:pt x="418858" y="542721"/>
                </a:lnTo>
                <a:lnTo>
                  <a:pt x="413613" y="545299"/>
                </a:lnTo>
                <a:lnTo>
                  <a:pt x="413613" y="341337"/>
                </a:lnTo>
                <a:lnTo>
                  <a:pt x="511898" y="341337"/>
                </a:lnTo>
                <a:lnTo>
                  <a:pt x="511898" y="325259"/>
                </a:lnTo>
                <a:lnTo>
                  <a:pt x="413613" y="325259"/>
                </a:lnTo>
                <a:lnTo>
                  <a:pt x="413613" y="115443"/>
                </a:lnTo>
                <a:lnTo>
                  <a:pt x="511898" y="146761"/>
                </a:lnTo>
                <a:lnTo>
                  <a:pt x="511898" y="129870"/>
                </a:lnTo>
                <a:close/>
              </a:path>
              <a:path w="514350" h="666114">
                <a:moveTo>
                  <a:pt x="511898" y="37020"/>
                </a:moveTo>
                <a:lnTo>
                  <a:pt x="454101" y="16713"/>
                </a:lnTo>
                <a:lnTo>
                  <a:pt x="406488" y="0"/>
                </a:lnTo>
                <a:lnTo>
                  <a:pt x="404609" y="0"/>
                </a:lnTo>
                <a:lnTo>
                  <a:pt x="159029" y="85725"/>
                </a:lnTo>
                <a:lnTo>
                  <a:pt x="159029" y="315366"/>
                </a:lnTo>
                <a:lnTo>
                  <a:pt x="100469" y="308737"/>
                </a:lnTo>
                <a:lnTo>
                  <a:pt x="55359" y="296113"/>
                </a:lnTo>
                <a:lnTo>
                  <a:pt x="48653" y="292354"/>
                </a:lnTo>
                <a:lnTo>
                  <a:pt x="26339" y="279869"/>
                </a:lnTo>
                <a:lnTo>
                  <a:pt x="16078" y="262331"/>
                </a:lnTo>
                <a:lnTo>
                  <a:pt x="25069" y="246176"/>
                </a:lnTo>
                <a:lnTo>
                  <a:pt x="50838" y="230581"/>
                </a:lnTo>
                <a:lnTo>
                  <a:pt x="91668" y="217792"/>
                </a:lnTo>
                <a:lnTo>
                  <a:pt x="145783" y="210070"/>
                </a:lnTo>
                <a:lnTo>
                  <a:pt x="147713" y="234480"/>
                </a:lnTo>
                <a:lnTo>
                  <a:pt x="150482" y="260324"/>
                </a:lnTo>
                <a:lnTo>
                  <a:pt x="154216" y="287362"/>
                </a:lnTo>
                <a:lnTo>
                  <a:pt x="159029" y="315366"/>
                </a:lnTo>
                <a:lnTo>
                  <a:pt x="159029" y="85725"/>
                </a:lnTo>
                <a:lnTo>
                  <a:pt x="147053" y="89903"/>
                </a:lnTo>
                <a:lnTo>
                  <a:pt x="144907" y="92875"/>
                </a:lnTo>
                <a:lnTo>
                  <a:pt x="144614" y="107213"/>
                </a:lnTo>
                <a:lnTo>
                  <a:pt x="144399" y="115392"/>
                </a:lnTo>
                <a:lnTo>
                  <a:pt x="144119" y="125209"/>
                </a:lnTo>
                <a:lnTo>
                  <a:pt x="143827" y="138722"/>
                </a:lnTo>
                <a:lnTo>
                  <a:pt x="143789" y="155079"/>
                </a:lnTo>
                <a:lnTo>
                  <a:pt x="144106" y="173570"/>
                </a:lnTo>
                <a:lnTo>
                  <a:pt x="144868" y="193941"/>
                </a:lnTo>
                <a:lnTo>
                  <a:pt x="92290" y="201244"/>
                </a:lnTo>
                <a:lnTo>
                  <a:pt x="45821" y="215150"/>
                </a:lnTo>
                <a:lnTo>
                  <a:pt x="12661" y="235546"/>
                </a:lnTo>
                <a:lnTo>
                  <a:pt x="0" y="262331"/>
                </a:lnTo>
                <a:lnTo>
                  <a:pt x="0" y="592543"/>
                </a:lnTo>
                <a:lnTo>
                  <a:pt x="11696" y="617677"/>
                </a:lnTo>
                <a:lnTo>
                  <a:pt x="46177" y="640041"/>
                </a:lnTo>
                <a:lnTo>
                  <a:pt x="102590" y="656069"/>
                </a:lnTo>
                <a:lnTo>
                  <a:pt x="180060" y="662190"/>
                </a:lnTo>
                <a:lnTo>
                  <a:pt x="227990" y="659841"/>
                </a:lnTo>
                <a:lnTo>
                  <a:pt x="271310" y="653072"/>
                </a:lnTo>
                <a:lnTo>
                  <a:pt x="295211" y="646099"/>
                </a:lnTo>
                <a:lnTo>
                  <a:pt x="308114" y="642340"/>
                </a:lnTo>
                <a:lnTo>
                  <a:pt x="336461" y="628116"/>
                </a:lnTo>
                <a:lnTo>
                  <a:pt x="352018" y="638530"/>
                </a:lnTo>
                <a:lnTo>
                  <a:pt x="367842" y="647979"/>
                </a:lnTo>
                <a:lnTo>
                  <a:pt x="384721" y="656894"/>
                </a:lnTo>
                <a:lnTo>
                  <a:pt x="402412" y="665048"/>
                </a:lnTo>
                <a:lnTo>
                  <a:pt x="403428" y="665467"/>
                </a:lnTo>
                <a:lnTo>
                  <a:pt x="404507" y="665695"/>
                </a:lnTo>
                <a:lnTo>
                  <a:pt x="406666" y="665695"/>
                </a:lnTo>
                <a:lnTo>
                  <a:pt x="407746" y="665467"/>
                </a:lnTo>
                <a:lnTo>
                  <a:pt x="408762" y="665048"/>
                </a:lnTo>
                <a:lnTo>
                  <a:pt x="439572" y="648881"/>
                </a:lnTo>
                <a:lnTo>
                  <a:pt x="459308" y="638530"/>
                </a:lnTo>
                <a:lnTo>
                  <a:pt x="502869" y="606094"/>
                </a:lnTo>
                <a:lnTo>
                  <a:pt x="511898" y="596988"/>
                </a:lnTo>
                <a:lnTo>
                  <a:pt x="511898" y="574230"/>
                </a:lnTo>
                <a:lnTo>
                  <a:pt x="500862" y="586206"/>
                </a:lnTo>
                <a:lnTo>
                  <a:pt x="457047" y="620801"/>
                </a:lnTo>
                <a:lnTo>
                  <a:pt x="405587" y="648881"/>
                </a:lnTo>
                <a:lnTo>
                  <a:pt x="367538" y="628116"/>
                </a:lnTo>
                <a:lnTo>
                  <a:pt x="354380" y="620941"/>
                </a:lnTo>
                <a:lnTo>
                  <a:pt x="322694" y="595960"/>
                </a:lnTo>
                <a:lnTo>
                  <a:pt x="322694" y="617753"/>
                </a:lnTo>
                <a:lnTo>
                  <a:pt x="296202" y="629526"/>
                </a:lnTo>
                <a:lnTo>
                  <a:pt x="262369" y="638454"/>
                </a:lnTo>
                <a:lnTo>
                  <a:pt x="223050" y="644118"/>
                </a:lnTo>
                <a:lnTo>
                  <a:pt x="180060" y="646099"/>
                </a:lnTo>
                <a:lnTo>
                  <a:pt x="113677" y="641299"/>
                </a:lnTo>
                <a:lnTo>
                  <a:pt x="61836" y="628827"/>
                </a:lnTo>
                <a:lnTo>
                  <a:pt x="28117" y="611606"/>
                </a:lnTo>
                <a:lnTo>
                  <a:pt x="16078" y="592543"/>
                </a:lnTo>
                <a:lnTo>
                  <a:pt x="16078" y="539165"/>
                </a:lnTo>
                <a:lnTo>
                  <a:pt x="40843" y="554990"/>
                </a:lnTo>
                <a:lnTo>
                  <a:pt x="76606" y="567855"/>
                </a:lnTo>
                <a:lnTo>
                  <a:pt x="123113" y="576491"/>
                </a:lnTo>
                <a:lnTo>
                  <a:pt x="180060" y="579653"/>
                </a:lnTo>
                <a:lnTo>
                  <a:pt x="204508" y="579031"/>
                </a:lnTo>
                <a:lnTo>
                  <a:pt x="228257" y="577189"/>
                </a:lnTo>
                <a:lnTo>
                  <a:pt x="251040" y="574179"/>
                </a:lnTo>
                <a:lnTo>
                  <a:pt x="272592" y="570039"/>
                </a:lnTo>
                <a:lnTo>
                  <a:pt x="284124" y="582701"/>
                </a:lnTo>
                <a:lnTo>
                  <a:pt x="296303" y="594893"/>
                </a:lnTo>
                <a:lnTo>
                  <a:pt x="309156" y="606590"/>
                </a:lnTo>
                <a:lnTo>
                  <a:pt x="322694" y="617753"/>
                </a:lnTo>
                <a:lnTo>
                  <a:pt x="322694" y="595960"/>
                </a:lnTo>
                <a:lnTo>
                  <a:pt x="310730" y="586511"/>
                </a:lnTo>
                <a:lnTo>
                  <a:pt x="295529" y="570039"/>
                </a:lnTo>
                <a:lnTo>
                  <a:pt x="289560" y="563575"/>
                </a:lnTo>
                <a:lnTo>
                  <a:pt x="274066" y="546811"/>
                </a:lnTo>
                <a:lnTo>
                  <a:pt x="261010" y="527939"/>
                </a:lnTo>
                <a:lnTo>
                  <a:pt x="261010" y="556006"/>
                </a:lnTo>
                <a:lnTo>
                  <a:pt x="241960" y="559257"/>
                </a:lnTo>
                <a:lnTo>
                  <a:pt x="222008" y="561619"/>
                </a:lnTo>
                <a:lnTo>
                  <a:pt x="201320" y="563079"/>
                </a:lnTo>
                <a:lnTo>
                  <a:pt x="180060" y="563575"/>
                </a:lnTo>
                <a:lnTo>
                  <a:pt x="113677" y="558774"/>
                </a:lnTo>
                <a:lnTo>
                  <a:pt x="61836" y="546290"/>
                </a:lnTo>
                <a:lnTo>
                  <a:pt x="47891" y="539165"/>
                </a:lnTo>
                <a:lnTo>
                  <a:pt x="28117" y="529069"/>
                </a:lnTo>
                <a:lnTo>
                  <a:pt x="16078" y="509993"/>
                </a:lnTo>
                <a:lnTo>
                  <a:pt x="16078" y="456603"/>
                </a:lnTo>
                <a:lnTo>
                  <a:pt x="40843" y="472427"/>
                </a:lnTo>
                <a:lnTo>
                  <a:pt x="76606" y="485292"/>
                </a:lnTo>
                <a:lnTo>
                  <a:pt x="123113" y="493941"/>
                </a:lnTo>
                <a:lnTo>
                  <a:pt x="180060" y="497103"/>
                </a:lnTo>
                <a:lnTo>
                  <a:pt x="190411" y="496989"/>
                </a:lnTo>
                <a:lnTo>
                  <a:pt x="200672" y="496633"/>
                </a:lnTo>
                <a:lnTo>
                  <a:pt x="210845" y="496062"/>
                </a:lnTo>
                <a:lnTo>
                  <a:pt x="220891" y="495300"/>
                </a:lnTo>
                <a:lnTo>
                  <a:pt x="229908" y="511009"/>
                </a:lnTo>
                <a:lnTo>
                  <a:pt x="239598" y="526376"/>
                </a:lnTo>
                <a:lnTo>
                  <a:pt x="249961" y="541401"/>
                </a:lnTo>
                <a:lnTo>
                  <a:pt x="261010" y="556006"/>
                </a:lnTo>
                <a:lnTo>
                  <a:pt x="261010" y="527939"/>
                </a:lnTo>
                <a:lnTo>
                  <a:pt x="243789" y="503034"/>
                </a:lnTo>
                <a:lnTo>
                  <a:pt x="239725" y="495300"/>
                </a:lnTo>
                <a:lnTo>
                  <a:pt x="232232" y="481025"/>
                </a:lnTo>
                <a:lnTo>
                  <a:pt x="219290" y="456412"/>
                </a:lnTo>
                <a:lnTo>
                  <a:pt x="212801" y="440182"/>
                </a:lnTo>
                <a:lnTo>
                  <a:pt x="212801" y="479755"/>
                </a:lnTo>
                <a:lnTo>
                  <a:pt x="204711" y="480275"/>
                </a:lnTo>
                <a:lnTo>
                  <a:pt x="196557" y="480682"/>
                </a:lnTo>
                <a:lnTo>
                  <a:pt x="188341" y="480936"/>
                </a:lnTo>
                <a:lnTo>
                  <a:pt x="180060" y="481025"/>
                </a:lnTo>
                <a:lnTo>
                  <a:pt x="113677" y="476224"/>
                </a:lnTo>
                <a:lnTo>
                  <a:pt x="61836" y="463727"/>
                </a:lnTo>
                <a:lnTo>
                  <a:pt x="47904" y="456603"/>
                </a:lnTo>
                <a:lnTo>
                  <a:pt x="28117" y="446493"/>
                </a:lnTo>
                <a:lnTo>
                  <a:pt x="16078" y="427418"/>
                </a:lnTo>
                <a:lnTo>
                  <a:pt x="16078" y="374053"/>
                </a:lnTo>
                <a:lnTo>
                  <a:pt x="40843" y="389877"/>
                </a:lnTo>
                <a:lnTo>
                  <a:pt x="76606" y="402742"/>
                </a:lnTo>
                <a:lnTo>
                  <a:pt x="123113" y="411378"/>
                </a:lnTo>
                <a:lnTo>
                  <a:pt x="180060" y="414540"/>
                </a:lnTo>
                <a:lnTo>
                  <a:pt x="181813" y="414540"/>
                </a:lnTo>
                <a:lnTo>
                  <a:pt x="185267" y="414489"/>
                </a:lnTo>
                <a:lnTo>
                  <a:pt x="191312" y="430999"/>
                </a:lnTo>
                <a:lnTo>
                  <a:pt x="197916" y="447395"/>
                </a:lnTo>
                <a:lnTo>
                  <a:pt x="205105" y="463727"/>
                </a:lnTo>
                <a:lnTo>
                  <a:pt x="212801" y="479755"/>
                </a:lnTo>
                <a:lnTo>
                  <a:pt x="212801" y="440182"/>
                </a:lnTo>
                <a:lnTo>
                  <a:pt x="202539" y="414489"/>
                </a:lnTo>
                <a:lnTo>
                  <a:pt x="199986" y="408127"/>
                </a:lnTo>
                <a:lnTo>
                  <a:pt x="197065" y="398449"/>
                </a:lnTo>
                <a:lnTo>
                  <a:pt x="185280" y="359397"/>
                </a:lnTo>
                <a:lnTo>
                  <a:pt x="179959" y="335572"/>
                </a:lnTo>
                <a:lnTo>
                  <a:pt x="179959" y="398449"/>
                </a:lnTo>
                <a:lnTo>
                  <a:pt x="113614" y="393649"/>
                </a:lnTo>
                <a:lnTo>
                  <a:pt x="61810" y="381165"/>
                </a:lnTo>
                <a:lnTo>
                  <a:pt x="47891" y="374053"/>
                </a:lnTo>
                <a:lnTo>
                  <a:pt x="28105" y="363943"/>
                </a:lnTo>
                <a:lnTo>
                  <a:pt x="16078" y="344881"/>
                </a:lnTo>
                <a:lnTo>
                  <a:pt x="16078" y="292354"/>
                </a:lnTo>
                <a:lnTo>
                  <a:pt x="42164" y="308114"/>
                </a:lnTo>
                <a:lnTo>
                  <a:pt x="77165" y="320014"/>
                </a:lnTo>
                <a:lnTo>
                  <a:pt x="118173" y="327901"/>
                </a:lnTo>
                <a:lnTo>
                  <a:pt x="162280" y="331660"/>
                </a:lnTo>
                <a:lnTo>
                  <a:pt x="166001" y="348208"/>
                </a:lnTo>
                <a:lnTo>
                  <a:pt x="170192" y="364883"/>
                </a:lnTo>
                <a:lnTo>
                  <a:pt x="174840" y="381647"/>
                </a:lnTo>
                <a:lnTo>
                  <a:pt x="179959" y="398449"/>
                </a:lnTo>
                <a:lnTo>
                  <a:pt x="179959" y="335572"/>
                </a:lnTo>
                <a:lnTo>
                  <a:pt x="175450" y="315366"/>
                </a:lnTo>
                <a:lnTo>
                  <a:pt x="174574" y="311416"/>
                </a:lnTo>
                <a:lnTo>
                  <a:pt x="167271" y="265417"/>
                </a:lnTo>
                <a:lnTo>
                  <a:pt x="162775" y="222592"/>
                </a:lnTo>
                <a:lnTo>
                  <a:pt x="162039" y="210070"/>
                </a:lnTo>
                <a:lnTo>
                  <a:pt x="160502" y="184137"/>
                </a:lnTo>
                <a:lnTo>
                  <a:pt x="159842" y="151282"/>
                </a:lnTo>
                <a:lnTo>
                  <a:pt x="160223" y="124714"/>
                </a:lnTo>
                <a:lnTo>
                  <a:pt x="160515" y="115392"/>
                </a:lnTo>
                <a:lnTo>
                  <a:pt x="160718" y="107213"/>
                </a:lnTo>
                <a:lnTo>
                  <a:pt x="160820" y="102133"/>
                </a:lnTo>
                <a:lnTo>
                  <a:pt x="405536" y="16713"/>
                </a:lnTo>
                <a:lnTo>
                  <a:pt x="511898" y="54051"/>
                </a:lnTo>
                <a:lnTo>
                  <a:pt x="511898" y="37020"/>
                </a:lnTo>
                <a:close/>
              </a:path>
              <a:path w="514350" h="666114">
                <a:moveTo>
                  <a:pt x="514007" y="224218"/>
                </a:moveTo>
                <a:lnTo>
                  <a:pt x="472833" y="224218"/>
                </a:lnTo>
                <a:lnTo>
                  <a:pt x="472833" y="265417"/>
                </a:lnTo>
                <a:lnTo>
                  <a:pt x="514007" y="265417"/>
                </a:lnTo>
                <a:lnTo>
                  <a:pt x="514007" y="224218"/>
                </a:lnTo>
                <a:close/>
              </a:path>
            </a:pathLst>
          </a:custGeom>
          <a:solidFill>
            <a:srgbClr val="95D5D6"/>
          </a:solidFill>
        </p:spPr>
        <p:txBody>
          <a:bodyPr wrap="square" lIns="0" tIns="0" rIns="0" bIns="0" rtlCol="0"/>
          <a:lstStyle/>
          <a:p>
            <a:endParaRPr dirty="0"/>
          </a:p>
        </p:txBody>
      </p:sp>
      <p:grpSp>
        <p:nvGrpSpPr>
          <p:cNvPr id="28" name="object 28"/>
          <p:cNvGrpSpPr/>
          <p:nvPr/>
        </p:nvGrpSpPr>
        <p:grpSpPr>
          <a:xfrm>
            <a:off x="11694259" y="5374665"/>
            <a:ext cx="494665" cy="836930"/>
            <a:chOff x="11694259" y="5374665"/>
            <a:chExt cx="494665" cy="836930"/>
          </a:xfrm>
        </p:grpSpPr>
        <p:sp>
          <p:nvSpPr>
            <p:cNvPr id="29" name="object 29"/>
            <p:cNvSpPr/>
            <p:nvPr/>
          </p:nvSpPr>
          <p:spPr>
            <a:xfrm>
              <a:off x="11694249" y="5374665"/>
              <a:ext cx="494665" cy="836930"/>
            </a:xfrm>
            <a:custGeom>
              <a:avLst/>
              <a:gdLst/>
              <a:ahLst/>
              <a:cxnLst/>
              <a:rect l="l" t="t" r="r" b="b"/>
              <a:pathLst>
                <a:path w="494665" h="836929">
                  <a:moveTo>
                    <a:pt x="414934" y="369468"/>
                  </a:moveTo>
                  <a:lnTo>
                    <a:pt x="407365" y="361899"/>
                  </a:lnTo>
                  <a:lnTo>
                    <a:pt x="380238" y="361899"/>
                  </a:lnTo>
                  <a:lnTo>
                    <a:pt x="380238" y="395630"/>
                  </a:lnTo>
                  <a:lnTo>
                    <a:pt x="369227" y="436626"/>
                  </a:lnTo>
                  <a:lnTo>
                    <a:pt x="347484" y="471678"/>
                  </a:lnTo>
                  <a:lnTo>
                    <a:pt x="316915" y="498983"/>
                  </a:lnTo>
                  <a:lnTo>
                    <a:pt x="279438" y="516699"/>
                  </a:lnTo>
                  <a:lnTo>
                    <a:pt x="236956" y="523011"/>
                  </a:lnTo>
                  <a:lnTo>
                    <a:pt x="191414" y="515645"/>
                  </a:lnTo>
                  <a:lnTo>
                    <a:pt x="151828" y="495147"/>
                  </a:lnTo>
                  <a:lnTo>
                    <a:pt x="120586" y="463892"/>
                  </a:lnTo>
                  <a:lnTo>
                    <a:pt x="100088" y="424307"/>
                  </a:lnTo>
                  <a:lnTo>
                    <a:pt x="92722" y="378764"/>
                  </a:lnTo>
                  <a:lnTo>
                    <a:pt x="99034" y="336283"/>
                  </a:lnTo>
                  <a:lnTo>
                    <a:pt x="116751" y="298805"/>
                  </a:lnTo>
                  <a:lnTo>
                    <a:pt x="144056" y="268249"/>
                  </a:lnTo>
                  <a:lnTo>
                    <a:pt x="179120" y="246507"/>
                  </a:lnTo>
                  <a:lnTo>
                    <a:pt x="220103" y="235496"/>
                  </a:lnTo>
                  <a:lnTo>
                    <a:pt x="220103" y="388061"/>
                  </a:lnTo>
                  <a:lnTo>
                    <a:pt x="227672" y="395630"/>
                  </a:lnTo>
                  <a:lnTo>
                    <a:pt x="380238" y="395630"/>
                  </a:lnTo>
                  <a:lnTo>
                    <a:pt x="380238" y="361899"/>
                  </a:lnTo>
                  <a:lnTo>
                    <a:pt x="253834" y="361899"/>
                  </a:lnTo>
                  <a:lnTo>
                    <a:pt x="253834" y="235496"/>
                  </a:lnTo>
                  <a:lnTo>
                    <a:pt x="253834" y="208356"/>
                  </a:lnTo>
                  <a:lnTo>
                    <a:pt x="246265" y="200799"/>
                  </a:lnTo>
                  <a:lnTo>
                    <a:pt x="236956" y="200799"/>
                  </a:lnTo>
                  <a:lnTo>
                    <a:pt x="169100" y="214312"/>
                  </a:lnTo>
                  <a:lnTo>
                    <a:pt x="111340" y="253136"/>
                  </a:lnTo>
                  <a:lnTo>
                    <a:pt x="72504" y="310896"/>
                  </a:lnTo>
                  <a:lnTo>
                    <a:pt x="58991" y="378764"/>
                  </a:lnTo>
                  <a:lnTo>
                    <a:pt x="62420" y="413588"/>
                  </a:lnTo>
                  <a:lnTo>
                    <a:pt x="88925" y="477164"/>
                  </a:lnTo>
                  <a:lnTo>
                    <a:pt x="138569" y="526808"/>
                  </a:lnTo>
                  <a:lnTo>
                    <a:pt x="202145" y="553300"/>
                  </a:lnTo>
                  <a:lnTo>
                    <a:pt x="236956" y="556729"/>
                  </a:lnTo>
                  <a:lnTo>
                    <a:pt x="271780" y="553300"/>
                  </a:lnTo>
                  <a:lnTo>
                    <a:pt x="335356" y="526808"/>
                  </a:lnTo>
                  <a:lnTo>
                    <a:pt x="385000" y="477164"/>
                  </a:lnTo>
                  <a:lnTo>
                    <a:pt x="411505" y="413588"/>
                  </a:lnTo>
                  <a:lnTo>
                    <a:pt x="414934" y="378764"/>
                  </a:lnTo>
                  <a:lnTo>
                    <a:pt x="414934" y="369468"/>
                  </a:lnTo>
                  <a:close/>
                </a:path>
                <a:path w="494665" h="836929">
                  <a:moveTo>
                    <a:pt x="494347" y="85471"/>
                  </a:moveTo>
                  <a:lnTo>
                    <a:pt x="487629" y="52235"/>
                  </a:lnTo>
                  <a:lnTo>
                    <a:pt x="475145" y="33731"/>
                  </a:lnTo>
                  <a:lnTo>
                    <a:pt x="469290" y="25069"/>
                  </a:lnTo>
                  <a:lnTo>
                    <a:pt x="460616" y="19215"/>
                  </a:lnTo>
                  <a:lnTo>
                    <a:pt x="460616" y="85471"/>
                  </a:lnTo>
                  <a:lnTo>
                    <a:pt x="460616" y="91757"/>
                  </a:lnTo>
                  <a:lnTo>
                    <a:pt x="460514" y="125488"/>
                  </a:lnTo>
                  <a:lnTo>
                    <a:pt x="456006" y="710869"/>
                  </a:lnTo>
                  <a:lnTo>
                    <a:pt x="33718" y="710869"/>
                  </a:lnTo>
                  <a:lnTo>
                    <a:pt x="33731" y="125488"/>
                  </a:lnTo>
                  <a:lnTo>
                    <a:pt x="460514" y="125488"/>
                  </a:lnTo>
                  <a:lnTo>
                    <a:pt x="460514" y="91757"/>
                  </a:lnTo>
                  <a:lnTo>
                    <a:pt x="33718" y="91757"/>
                  </a:lnTo>
                  <a:lnTo>
                    <a:pt x="33718" y="85471"/>
                  </a:lnTo>
                  <a:lnTo>
                    <a:pt x="37795" y="65354"/>
                  </a:lnTo>
                  <a:lnTo>
                    <a:pt x="48907" y="48907"/>
                  </a:lnTo>
                  <a:lnTo>
                    <a:pt x="65379" y="37807"/>
                  </a:lnTo>
                  <a:lnTo>
                    <a:pt x="85509" y="33731"/>
                  </a:lnTo>
                  <a:lnTo>
                    <a:pt x="408889" y="33731"/>
                  </a:lnTo>
                  <a:lnTo>
                    <a:pt x="429006" y="37807"/>
                  </a:lnTo>
                  <a:lnTo>
                    <a:pt x="445452" y="48907"/>
                  </a:lnTo>
                  <a:lnTo>
                    <a:pt x="456552" y="65354"/>
                  </a:lnTo>
                  <a:lnTo>
                    <a:pt x="460616" y="85471"/>
                  </a:lnTo>
                  <a:lnTo>
                    <a:pt x="460616" y="19215"/>
                  </a:lnTo>
                  <a:lnTo>
                    <a:pt x="442125" y="6731"/>
                  </a:lnTo>
                  <a:lnTo>
                    <a:pt x="408889" y="0"/>
                  </a:lnTo>
                  <a:lnTo>
                    <a:pt x="85509" y="0"/>
                  </a:lnTo>
                  <a:lnTo>
                    <a:pt x="52260" y="6731"/>
                  </a:lnTo>
                  <a:lnTo>
                    <a:pt x="25069" y="25069"/>
                  </a:lnTo>
                  <a:lnTo>
                    <a:pt x="6731" y="52235"/>
                  </a:lnTo>
                  <a:lnTo>
                    <a:pt x="0" y="85471"/>
                  </a:lnTo>
                  <a:lnTo>
                    <a:pt x="0" y="750862"/>
                  </a:lnTo>
                  <a:lnTo>
                    <a:pt x="6731" y="784136"/>
                  </a:lnTo>
                  <a:lnTo>
                    <a:pt x="25069" y="811314"/>
                  </a:lnTo>
                  <a:lnTo>
                    <a:pt x="52260" y="829665"/>
                  </a:lnTo>
                  <a:lnTo>
                    <a:pt x="85509" y="836383"/>
                  </a:lnTo>
                  <a:lnTo>
                    <a:pt x="408889" y="836383"/>
                  </a:lnTo>
                  <a:lnTo>
                    <a:pt x="452450" y="824433"/>
                  </a:lnTo>
                  <a:lnTo>
                    <a:pt x="435216" y="795439"/>
                  </a:lnTo>
                  <a:lnTo>
                    <a:pt x="428980" y="798588"/>
                  </a:lnTo>
                  <a:lnTo>
                    <a:pt x="422554" y="800823"/>
                  </a:lnTo>
                  <a:lnTo>
                    <a:pt x="415810" y="802208"/>
                  </a:lnTo>
                  <a:lnTo>
                    <a:pt x="408889" y="802665"/>
                  </a:lnTo>
                  <a:lnTo>
                    <a:pt x="85509" y="802665"/>
                  </a:lnTo>
                  <a:lnTo>
                    <a:pt x="65379" y="798588"/>
                  </a:lnTo>
                  <a:lnTo>
                    <a:pt x="48907" y="787476"/>
                  </a:lnTo>
                  <a:lnTo>
                    <a:pt x="37795" y="771017"/>
                  </a:lnTo>
                  <a:lnTo>
                    <a:pt x="33718" y="750862"/>
                  </a:lnTo>
                  <a:lnTo>
                    <a:pt x="33718" y="744601"/>
                  </a:lnTo>
                  <a:lnTo>
                    <a:pt x="481977" y="744601"/>
                  </a:lnTo>
                  <a:lnTo>
                    <a:pt x="489546" y="737082"/>
                  </a:lnTo>
                  <a:lnTo>
                    <a:pt x="489750" y="710869"/>
                  </a:lnTo>
                  <a:lnTo>
                    <a:pt x="491947" y="422363"/>
                  </a:lnTo>
                  <a:lnTo>
                    <a:pt x="493509" y="419798"/>
                  </a:lnTo>
                  <a:lnTo>
                    <a:pt x="494347" y="416852"/>
                  </a:lnTo>
                  <a:lnTo>
                    <a:pt x="494347" y="125488"/>
                  </a:lnTo>
                  <a:lnTo>
                    <a:pt x="494347" y="91757"/>
                  </a:lnTo>
                  <a:lnTo>
                    <a:pt x="494347" y="85471"/>
                  </a:lnTo>
                  <a:close/>
                </a:path>
              </a:pathLst>
            </a:custGeom>
            <a:solidFill>
              <a:srgbClr val="95D5D6"/>
            </a:solidFill>
          </p:spPr>
          <p:txBody>
            <a:bodyPr wrap="square" lIns="0" tIns="0" rIns="0" bIns="0" rtlCol="0"/>
            <a:lstStyle/>
            <a:p>
              <a:endParaRPr dirty="0"/>
            </a:p>
          </p:txBody>
        </p:sp>
        <p:pic>
          <p:nvPicPr>
            <p:cNvPr id="30" name="object 30"/>
            <p:cNvPicPr/>
            <p:nvPr/>
          </p:nvPicPr>
          <p:blipFill>
            <a:blip r:embed="rId8" cstate="print"/>
            <a:stretch>
              <a:fillRect/>
            </a:stretch>
          </p:blipFill>
          <p:spPr>
            <a:xfrm>
              <a:off x="11980157" y="5560311"/>
              <a:ext cx="146608" cy="146608"/>
            </a:xfrm>
            <a:prstGeom prst="rect">
              <a:avLst/>
            </a:prstGeom>
          </p:spPr>
        </p:pic>
      </p:grpSp>
      <p:pic>
        <p:nvPicPr>
          <p:cNvPr id="31" name="object 31"/>
          <p:cNvPicPr/>
          <p:nvPr/>
        </p:nvPicPr>
        <p:blipFill>
          <a:blip r:embed="rId9" cstate="print"/>
          <a:stretch>
            <a:fillRect/>
          </a:stretch>
        </p:blipFill>
        <p:spPr>
          <a:xfrm>
            <a:off x="10743972" y="839078"/>
            <a:ext cx="1198886" cy="1052829"/>
          </a:xfrm>
          <a:prstGeom prst="rect">
            <a:avLst/>
          </a:prstGeom>
        </p:spPr>
      </p:pic>
      <p:sp>
        <p:nvSpPr>
          <p:cNvPr id="33" name="object 33"/>
          <p:cNvSpPr txBox="1"/>
          <p:nvPr/>
        </p:nvSpPr>
        <p:spPr>
          <a:xfrm>
            <a:off x="521876" y="2216110"/>
            <a:ext cx="7692605" cy="1428596"/>
          </a:xfrm>
          <a:prstGeom prst="rect">
            <a:avLst/>
          </a:prstGeom>
        </p:spPr>
        <p:txBody>
          <a:bodyPr vert="horz" wrap="square" lIns="0" tIns="12700" rIns="0" bIns="0" rtlCol="0">
            <a:spAutoFit/>
          </a:bodyPr>
          <a:lstStyle/>
          <a:p>
            <a:pPr lvl="0">
              <a:spcAft>
                <a:spcPts val="0"/>
              </a:spcAf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Section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About </a:t>
            </a: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Standards for Health and Social Care Services</a:t>
            </a:r>
            <a:endParaRPr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721062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14400"/>
            <a:ext cx="9448800" cy="566822"/>
          </a:xfrm>
          <a:prstGeom prst="rect">
            <a:avLst/>
          </a:prstGeom>
        </p:spPr>
        <p:txBody>
          <a:bodyPr vert="horz" wrap="square" lIns="0" tIns="12700" rIns="0" bIns="0" rtlCol="0">
            <a:spAutoFit/>
          </a:bodyPr>
          <a:lstStyle/>
          <a:p>
            <a:pPr algn="l"/>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What are National Standards </a:t>
            </a:r>
          </a:p>
        </p:txBody>
      </p:sp>
      <p:sp>
        <p:nvSpPr>
          <p:cNvPr id="3" name="object 3"/>
          <p:cNvSpPr txBox="1"/>
          <p:nvPr/>
        </p:nvSpPr>
        <p:spPr>
          <a:xfrm>
            <a:off x="511630" y="1752600"/>
            <a:ext cx="11316042" cy="1335045"/>
          </a:xfrm>
          <a:prstGeom prst="rect">
            <a:avLst/>
          </a:prstGeom>
        </p:spPr>
        <p:txBody>
          <a:bodyPr vert="horz" wrap="square" lIns="0" tIns="12700" rIns="0" bIns="0" rtlCol="0">
            <a:spAutoFit/>
          </a:bodyPr>
          <a:lstStyle/>
          <a:p>
            <a:pPr marL="12700" marR="5080">
              <a:lnSpc>
                <a:spcPct val="150000"/>
              </a:lnSpc>
              <a:spcBef>
                <a:spcPts val="100"/>
              </a:spcBef>
              <a:spcAft>
                <a:spcPts val="1200"/>
              </a:spcAft>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National standards are a set of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high-level outcomes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that describe how services can achieve safe, quality, person-centred care and support. They are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evidence-based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and informed by engaging with those who use and provide our health and social care services. </a:t>
            </a:r>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11630" y="3276600"/>
            <a:ext cx="11070770" cy="2698175"/>
          </a:xfrm>
          <a:prstGeom prst="rect">
            <a:avLst/>
          </a:prstGeom>
          <a:noFill/>
        </p:spPr>
        <p:txBody>
          <a:bodyPr wrap="square" rtlCol="0">
            <a:spAutoFit/>
          </a:bodyPr>
          <a:lstStyle/>
          <a:p>
            <a:pPr marL="12700" marR="5080" lvl="0">
              <a:lnSpc>
                <a:spcPct val="150000"/>
              </a:lnSpc>
              <a:spcBef>
                <a:spcPts val="100"/>
              </a:spcBef>
            </a:pPr>
            <a:r>
              <a:rPr lang="en-US" sz="2400" b="1" dirty="0">
                <a:solidFill>
                  <a:srgbClr val="21114C"/>
                </a:solidFill>
                <a:latin typeface="Tahoma" panose="020B0604030504040204" pitchFamily="34" charset="0"/>
                <a:ea typeface="Tahoma" panose="020B0604030504040204" pitchFamily="34" charset="0"/>
                <a:cs typeface="Tahoma" panose="020B0604030504040204" pitchFamily="34" charset="0"/>
              </a:rPr>
              <a:t>National Standards:</a:t>
            </a:r>
          </a:p>
          <a:p>
            <a:pPr marL="355600" marR="5080" lvl="0" indent="-342900">
              <a:spcBef>
                <a:spcPts val="100"/>
              </a:spcBef>
              <a:buClr>
                <a:srgbClr val="009FA0"/>
              </a:buClr>
              <a:buFont typeface="Wingdings" panose="05000000000000000000" pitchFamily="2" charset="2"/>
              <a:buChar char="§"/>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p</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rovide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common language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to describe what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high-quality</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safe, person-centred care looks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like.</a:t>
            </a: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355600" marR="5080" lvl="0" indent="-342900">
              <a:spcBef>
                <a:spcPts val="100"/>
              </a:spcBef>
              <a:spcAft>
                <a:spcPts val="600"/>
              </a:spcAft>
              <a:buClr>
                <a:srgbClr val="009FA0"/>
              </a:buClr>
              <a:buFont typeface="Wingdings" panose="05000000000000000000" pitchFamily="2" charset="2"/>
              <a:buChar char="§"/>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c</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reate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 basis for services to improve the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quality and safety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of the care they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deliver,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by identifying strengths and highlighting areas for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improvement.</a:t>
            </a: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355600" marR="5080" lvl="0" indent="-342900">
              <a:spcBef>
                <a:spcPts val="100"/>
              </a:spcBef>
              <a:spcAft>
                <a:spcPts val="600"/>
              </a:spcAft>
              <a:buClr>
                <a:srgbClr val="009FA0"/>
              </a:buClr>
              <a:buFont typeface="Wingdings" panose="05000000000000000000" pitchFamily="2" charset="2"/>
              <a:buChar char="§"/>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ssist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people using services to</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 understand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what they should expect from a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service.</a:t>
            </a: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355600" marR="5080" lvl="0" indent="-342900">
              <a:spcBef>
                <a:spcPts val="100"/>
              </a:spcBef>
              <a:spcAft>
                <a:spcPts val="600"/>
              </a:spcAft>
              <a:buClr>
                <a:srgbClr val="009FA0"/>
              </a:buClr>
              <a:buFont typeface="Wingdings" panose="05000000000000000000" pitchFamily="2" charset="2"/>
              <a:buChar char="§"/>
            </a:pP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p</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romote</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practice that is up to date, effective and consistent.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843085"/>
            <a:ext cx="9699170" cy="566822"/>
          </a:xfrm>
          <a:prstGeom prst="rect">
            <a:avLst/>
          </a:prstGeom>
        </p:spPr>
        <p:txBody>
          <a:bodyPr vert="horz" wrap="square" lIns="0" tIns="12700" rIns="0" bIns="0" rtlCol="0">
            <a:spAutoFit/>
          </a:bodyPr>
          <a:lstStyle/>
          <a:p>
            <a:pPr algn="l"/>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Legislative Basis for National Standards</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511630" y="1752600"/>
            <a:ext cx="11316042" cy="491481"/>
          </a:xfrm>
          <a:prstGeom prst="rect">
            <a:avLst/>
          </a:prstGeom>
        </p:spPr>
        <p:txBody>
          <a:bodyPr vert="horz" wrap="square" lIns="0" tIns="12700" rIns="0" bIns="0" rtlCol="0">
            <a:spAutoFit/>
          </a:bodyPr>
          <a:lstStyle/>
          <a:p>
            <a:pPr marL="12700" marR="5080">
              <a:lnSpc>
                <a:spcPct val="150000"/>
              </a:lnSpc>
              <a:spcBef>
                <a:spcPts val="100"/>
              </a:spcBef>
            </a:pPr>
            <a:r>
              <a:rPr lang="en-IE"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Under the Health Act, 2007</a:t>
            </a:r>
          </a:p>
        </p:txBody>
      </p:sp>
      <p:sp>
        <p:nvSpPr>
          <p:cNvPr id="4" name="TextBox 3"/>
          <p:cNvSpPr txBox="1"/>
          <p:nvPr/>
        </p:nvSpPr>
        <p:spPr>
          <a:xfrm>
            <a:off x="511630" y="4495800"/>
            <a:ext cx="11273588" cy="1490152"/>
          </a:xfrm>
          <a:prstGeom prst="rect">
            <a:avLst/>
          </a:prstGeom>
          <a:noFill/>
        </p:spPr>
        <p:txBody>
          <a:bodyPr wrap="square" rtlCol="0">
            <a:spAutoFit/>
          </a:bodyPr>
          <a:lstStyle/>
          <a:p>
            <a:pPr marL="812800" marR="5080" lvl="1" indent="-452438">
              <a:lnSpc>
                <a:spcPct val="150000"/>
              </a:lnSpc>
              <a:spcBef>
                <a:spcPts val="100"/>
              </a:spcBef>
            </a:pPr>
            <a:r>
              <a:rPr lang="en-IE" sz="2000" b="1" dirty="0">
                <a:solidFill>
                  <a:srgbClr val="002060"/>
                </a:solidFill>
                <a:latin typeface="Tahoma" panose="020B0604030504040204" pitchFamily="34" charset="0"/>
                <a:ea typeface="Tahoma" panose="020B0604030504040204" pitchFamily="34" charset="0"/>
                <a:cs typeface="Tahoma" panose="020B0604030504040204" pitchFamily="34" charset="0"/>
              </a:rPr>
              <a:t>Section 7:</a:t>
            </a:r>
          </a:p>
          <a:p>
            <a:pPr marL="722313" marR="5080" lvl="1" indent="-361950">
              <a:lnSpc>
                <a:spcPct val="150000"/>
              </a:lnSpc>
              <a:spcBef>
                <a:spcPts val="100"/>
              </a:spcBef>
              <a:buClr>
                <a:srgbClr val="009FA0"/>
              </a:buClr>
              <a:buSzPct val="100000"/>
              <a:buFont typeface="Wingdings" panose="05000000000000000000" pitchFamily="2" charset="2"/>
              <a:buChar char="Ø"/>
            </a:pP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Promote safety and quality in the provision of health and social services for the benefit of the health and welfare of the public.</a:t>
            </a:r>
          </a:p>
        </p:txBody>
      </p:sp>
      <p:sp>
        <p:nvSpPr>
          <p:cNvPr id="5" name="TextBox 4"/>
          <p:cNvSpPr txBox="1"/>
          <p:nvPr/>
        </p:nvSpPr>
        <p:spPr>
          <a:xfrm>
            <a:off x="511630" y="2425419"/>
            <a:ext cx="11273588" cy="1951816"/>
          </a:xfrm>
          <a:prstGeom prst="rect">
            <a:avLst/>
          </a:prstGeom>
          <a:noFill/>
        </p:spPr>
        <p:txBody>
          <a:bodyPr wrap="square" rtlCol="0">
            <a:spAutoFit/>
          </a:bodyPr>
          <a:lstStyle/>
          <a:p>
            <a:pPr marL="722313" marR="5080" lvl="1" indent="-361950">
              <a:lnSpc>
                <a:spcPct val="150000"/>
              </a:lnSpc>
              <a:spcBef>
                <a:spcPts val="100"/>
              </a:spcBef>
            </a:pP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Section 8(1)(b</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722313" marR="5080" lvl="1" indent="-361950">
              <a:lnSpc>
                <a:spcPct val="150000"/>
              </a:lnSpc>
              <a:spcBef>
                <a:spcPts val="100"/>
              </a:spcBef>
              <a:buClr>
                <a:srgbClr val="009FA0"/>
              </a:buClr>
              <a:buSzPct val="100000"/>
              <a:buFont typeface="Wingdings" panose="05000000000000000000" pitchFamily="2" charset="2"/>
              <a:buChar char="Ø"/>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Set Standards on the safety and quality of services provided by the HSE, Tusla or service providers under Health Acts, Children Act and Childcare Act 1991 and advise the Ministers, HSE and Tusla in relation to the particular service in respect of which standards are set.</a:t>
            </a:r>
          </a:p>
        </p:txBody>
      </p:sp>
    </p:spTree>
    <p:custDataLst>
      <p:tags r:id="rId1"/>
    </p:custDataLst>
    <p:extLst>
      <p:ext uri="{BB962C8B-B14F-4D97-AF65-F5344CB8AC3E}">
        <p14:creationId xmlns:p14="http://schemas.microsoft.com/office/powerpoint/2010/main" val="4096521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2438" y="2592276"/>
            <a:ext cx="1240293" cy="149674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pic>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3080" y="2821033"/>
            <a:ext cx="1312373" cy="1719480"/>
          </a:xfrm>
          <a:prstGeom prst="rect">
            <a:avLst/>
          </a:prstGeom>
          <a:ln>
            <a:noFill/>
          </a:ln>
          <a:effectLst>
            <a:outerShdw blurRad="190500" algn="tl" rotWithShape="0">
              <a:srgbClr val="000000">
                <a:alpha val="70000"/>
              </a:srgbClr>
            </a:outerShdw>
          </a:effectLst>
          <a:extLst/>
        </p:spPr>
      </p:pic>
      <p:pic>
        <p:nvPicPr>
          <p:cNvPr id="4" name="Picture 3"/>
          <p:cNvPicPr/>
          <p:nvPr/>
        </p:nvPicPr>
        <p:blipFill>
          <a:blip r:embed="rId6" cstate="print"/>
          <a:stretch>
            <a:fillRect/>
          </a:stretch>
        </p:blipFill>
        <p:spPr>
          <a:xfrm>
            <a:off x="4495805" y="2771522"/>
            <a:ext cx="1250721" cy="1733798"/>
          </a:xfrm>
          <a:prstGeom prst="rect">
            <a:avLst/>
          </a:prstGeom>
          <a:ln>
            <a:noFill/>
          </a:ln>
          <a:effectLst>
            <a:outerShdw blurRad="190500" algn="tl" rotWithShape="0">
              <a:srgbClr val="000000">
                <a:alpha val="70000"/>
              </a:srgbClr>
            </a:outerShdw>
          </a:effectLst>
        </p:spPr>
      </p:pic>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3516" y="2428116"/>
            <a:ext cx="1356031" cy="1734989"/>
          </a:xfrm>
          <a:prstGeom prst="rect">
            <a:avLst/>
          </a:prstGeom>
          <a:ln>
            <a:noFill/>
          </a:ln>
          <a:effectLst>
            <a:outerShdw blurRad="50800" dist="38100" dir="2700000" algn="tl" rotWithShape="0">
              <a:prstClr val="black">
                <a:alpha val="40000"/>
              </a:prstClr>
            </a:outerShdw>
          </a:effectLst>
          <a:extLst/>
        </p:spPr>
      </p:pic>
      <p:pic>
        <p:nvPicPr>
          <p:cNvPr id="6" name="Picture 5"/>
          <p:cNvPicPr/>
          <p:nvPr/>
        </p:nvPicPr>
        <p:blipFill>
          <a:blip r:embed="rId8" cstate="print"/>
          <a:stretch>
            <a:fillRect/>
          </a:stretch>
        </p:blipFill>
        <p:spPr>
          <a:xfrm>
            <a:off x="2542303" y="2882104"/>
            <a:ext cx="1127200" cy="1704006"/>
          </a:xfrm>
          <a:prstGeom prst="rect">
            <a:avLst/>
          </a:prstGeom>
          <a:ln>
            <a:noFill/>
          </a:ln>
          <a:effectLst>
            <a:outerShdw blurRad="190500" algn="tl" rotWithShape="0">
              <a:srgbClr val="000000">
                <a:alpha val="70000"/>
              </a:srgbClr>
            </a:outerShdw>
          </a:effectLst>
        </p:spPr>
      </p:pic>
      <p:pic>
        <p:nvPicPr>
          <p:cNvPr id="7" name="Picture 6"/>
          <p:cNvPicPr/>
          <p:nvPr/>
        </p:nvPicPr>
        <p:blipFill>
          <a:blip r:embed="rId9" cstate="print"/>
          <a:stretch>
            <a:fillRect/>
          </a:stretch>
        </p:blipFill>
        <p:spPr>
          <a:xfrm>
            <a:off x="7343044" y="4752894"/>
            <a:ext cx="1300083" cy="1905278"/>
          </a:xfrm>
          <a:prstGeom prst="rect">
            <a:avLst/>
          </a:prstGeom>
          <a:ln>
            <a:noFill/>
          </a:ln>
          <a:effectLst>
            <a:outerShdw blurRad="50800" dist="38100" dir="2700000" algn="tl" rotWithShape="0">
              <a:prstClr val="black">
                <a:alpha val="40000"/>
              </a:prstClr>
            </a:outerShdw>
          </a:effectLst>
        </p:spPr>
      </p:pic>
      <p:pic>
        <p:nvPicPr>
          <p:cNvPr id="8" name="Picture 6">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7019" y="4977469"/>
            <a:ext cx="1289441" cy="1706687"/>
          </a:xfrm>
          <a:prstGeom prst="rect">
            <a:avLst/>
          </a:prstGeom>
          <a:ln w="38100" cap="sq">
            <a:noFill/>
            <a:prstDash val="solid"/>
            <a:miter lim="800000"/>
          </a:ln>
          <a:effectLst>
            <a:outerShdw blurRad="50800" dist="38100" dir="2700000" algn="tl" rotWithShape="0">
              <a:srgbClr val="000000">
                <a:alpha val="43000"/>
              </a:srgbClr>
            </a:outerShdw>
          </a:effectLst>
          <a:extLst/>
        </p:spPr>
      </p:pic>
      <p:pic>
        <p:nvPicPr>
          <p:cNvPr id="9" name="Picture 8"/>
          <p:cNvPicPr/>
          <p:nvPr/>
        </p:nvPicPr>
        <p:blipFill>
          <a:blip r:embed="rId12" cstate="print"/>
          <a:stretch>
            <a:fillRect/>
          </a:stretch>
        </p:blipFill>
        <p:spPr>
          <a:xfrm>
            <a:off x="2335531" y="4906865"/>
            <a:ext cx="1199648" cy="1695279"/>
          </a:xfrm>
          <a:prstGeom prst="rect">
            <a:avLst/>
          </a:prstGeom>
          <a:ln>
            <a:noFill/>
          </a:ln>
          <a:effectLst>
            <a:outerShdw blurRad="50800" dist="38100" dir="2700000" algn="tl" rotWithShape="0">
              <a:prstClr val="black">
                <a:alpha val="40000"/>
              </a:prstClr>
            </a:outerShdw>
          </a:effectLst>
        </p:spPr>
      </p:pic>
      <p:pic>
        <p:nvPicPr>
          <p:cNvPr id="14" name="Picture 13"/>
          <p:cNvPicPr/>
          <p:nvPr/>
        </p:nvPicPr>
        <p:blipFill>
          <a:blip r:embed="rId13" cstate="print"/>
          <a:stretch>
            <a:fillRect/>
          </a:stretch>
        </p:blipFill>
        <p:spPr>
          <a:xfrm>
            <a:off x="775809" y="2773668"/>
            <a:ext cx="1177807" cy="1814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57253" y="5009598"/>
            <a:ext cx="1208558" cy="17119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24233" y="4672944"/>
            <a:ext cx="1355787" cy="19151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78672" y="2595740"/>
            <a:ext cx="6831728" cy="41860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p>
        </p:txBody>
      </p:sp>
      <p:sp>
        <p:nvSpPr>
          <p:cNvPr id="15" name="Rectangle 14"/>
          <p:cNvSpPr/>
          <p:nvPr/>
        </p:nvSpPr>
        <p:spPr>
          <a:xfrm>
            <a:off x="5207985" y="2595740"/>
            <a:ext cx="6715799" cy="418259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E" dirty="0"/>
          </a:p>
        </p:txBody>
      </p:sp>
      <p:sp>
        <p:nvSpPr>
          <p:cNvPr id="22" name="object 2"/>
          <p:cNvSpPr txBox="1">
            <a:spLocks/>
          </p:cNvSpPr>
          <p:nvPr/>
        </p:nvSpPr>
        <p:spPr>
          <a:xfrm>
            <a:off x="558234" y="902318"/>
            <a:ext cx="10020641" cy="566822"/>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National Standards</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558234" y="1769864"/>
            <a:ext cx="11171814" cy="646331"/>
          </a:xfrm>
          <a:prstGeom prst="rect">
            <a:avLst/>
          </a:prstGeom>
        </p:spPr>
        <p:txBody>
          <a:bodyPr wrap="square">
            <a:spAutoFit/>
          </a:bodyPr>
          <a:lstStyle/>
          <a:p>
            <a:pPr eaLnBrk="0" fontAlgn="base" hangingPunct="0">
              <a:spcBef>
                <a:spcPct val="0"/>
              </a:spcBef>
              <a:spcAft>
                <a:spcPct val="0"/>
              </a:spcAft>
            </a:pP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There is currently a total of 11 national standards developed by HIQA for health and social care services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and 1 set of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information management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standards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for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national health and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social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care data collections.</a:t>
            </a:r>
            <a:endParaRPr lang="en-US" altLang="en-US"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
        <p:nvSpPr>
          <p:cNvPr id="24" name="Rounded Rectangle 23"/>
          <p:cNvSpPr/>
          <p:nvPr/>
        </p:nvSpPr>
        <p:spPr>
          <a:xfrm>
            <a:off x="9371717" y="4060086"/>
            <a:ext cx="2304005" cy="358562"/>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IE" sz="1400" b="1" dirty="0">
                <a:latin typeface="Tahoma" panose="020B0604030504040204" pitchFamily="34" charset="0"/>
                <a:ea typeface="Tahoma" panose="020B0604030504040204" pitchFamily="34" charset="0"/>
                <a:cs typeface="Tahoma" panose="020B0604030504040204" pitchFamily="34" charset="0"/>
              </a:rPr>
              <a:t>Overarching </a:t>
            </a:r>
            <a:r>
              <a:rPr lang="en-IE" sz="1400" b="1" dirty="0" smtClean="0">
                <a:latin typeface="Tahoma" panose="020B0604030504040204" pitchFamily="34" charset="0"/>
                <a:ea typeface="Tahoma" panose="020B0604030504040204" pitchFamily="34" charset="0"/>
                <a:cs typeface="Tahoma" panose="020B0604030504040204" pitchFamily="34" charset="0"/>
              </a:rPr>
              <a:t>standards </a:t>
            </a:r>
            <a:endParaRPr lang="en-IE" sz="1400" b="1" dirty="0">
              <a:latin typeface="Tahoma" panose="020B0604030504040204" pitchFamily="34" charset="0"/>
              <a:ea typeface="Tahoma" panose="020B0604030504040204" pitchFamily="34" charset="0"/>
              <a:cs typeface="Tahoma" panose="020B0604030504040204" pitchFamily="34" charset="0"/>
            </a:endParaRPr>
          </a:p>
        </p:txBody>
      </p:sp>
      <p:sp>
        <p:nvSpPr>
          <p:cNvPr id="25" name="Rounded Rectangle 24"/>
          <p:cNvSpPr/>
          <p:nvPr/>
        </p:nvSpPr>
        <p:spPr>
          <a:xfrm>
            <a:off x="5699033" y="4253320"/>
            <a:ext cx="1724998" cy="699812"/>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IE" sz="1400" b="1" dirty="0">
                <a:latin typeface="Tahoma" panose="020B0604030504040204" pitchFamily="34" charset="0"/>
                <a:ea typeface="Tahoma" panose="020B0604030504040204" pitchFamily="34" charset="0"/>
                <a:cs typeface="Tahoma" panose="020B0604030504040204" pitchFamily="34" charset="0"/>
              </a:rPr>
              <a:t>Social care </a:t>
            </a:r>
            <a:r>
              <a:rPr lang="en-IE" sz="1400" b="1" dirty="0" smtClean="0">
                <a:latin typeface="Tahoma" panose="020B0604030504040204" pitchFamily="34" charset="0"/>
                <a:ea typeface="Tahoma" panose="020B0604030504040204" pitchFamily="34" charset="0"/>
                <a:cs typeface="Tahoma" panose="020B0604030504040204" pitchFamily="34" charset="0"/>
              </a:rPr>
              <a:t>standards </a:t>
            </a:r>
            <a:endParaRPr lang="en-IE" sz="1400" b="1"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1509258" y="4440994"/>
            <a:ext cx="1515188" cy="59429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IE" sz="1400" b="1" dirty="0" smtClean="0">
                <a:latin typeface="Tahoma" panose="020B0604030504040204" pitchFamily="34" charset="0"/>
                <a:ea typeface="Tahoma" panose="020B0604030504040204" pitchFamily="34" charset="0"/>
                <a:cs typeface="Tahoma" panose="020B0604030504040204" pitchFamily="34" charset="0"/>
              </a:rPr>
              <a:t>Healthcare standards</a:t>
            </a:r>
            <a:endParaRPr lang="en-IE" sz="1400" b="1"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16"/>
          <a:stretch>
            <a:fillRect/>
          </a:stretch>
        </p:blipFill>
        <p:spPr>
          <a:xfrm>
            <a:off x="9962313" y="4514780"/>
            <a:ext cx="1134847" cy="1658854"/>
          </a:xfrm>
          <a:prstGeom prst="rect">
            <a:avLst/>
          </a:prstGeom>
          <a:effectLst>
            <a:outerShdw blurRad="50800" dist="38100" algn="l" rotWithShape="0">
              <a:prstClr val="black">
                <a:alpha val="40000"/>
              </a:prstClr>
            </a:outerShdw>
          </a:effectLst>
        </p:spPr>
      </p:pic>
      <p:sp>
        <p:nvSpPr>
          <p:cNvPr id="26" name="Rounded Rectangle 25"/>
          <p:cNvSpPr/>
          <p:nvPr/>
        </p:nvSpPr>
        <p:spPr>
          <a:xfrm>
            <a:off x="9341079" y="6128091"/>
            <a:ext cx="2370738" cy="53458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IE" sz="1400" b="1" dirty="0">
                <a:latin typeface="Tahoma" panose="020B0604030504040204" pitchFamily="34" charset="0"/>
                <a:ea typeface="Tahoma" panose="020B0604030504040204" pitchFamily="34" charset="0"/>
                <a:cs typeface="Tahoma" panose="020B0604030504040204" pitchFamily="34" charset="0"/>
              </a:rPr>
              <a:t>I</a:t>
            </a:r>
            <a:r>
              <a:rPr lang="en-IE" sz="1400" b="1" dirty="0" smtClean="0">
                <a:latin typeface="Tahoma" panose="020B0604030504040204" pitchFamily="34" charset="0"/>
                <a:ea typeface="Tahoma" panose="020B0604030504040204" pitchFamily="34" charset="0"/>
                <a:cs typeface="Tahoma" panose="020B0604030504040204" pitchFamily="34" charset="0"/>
              </a:rPr>
              <a:t>nformation management standards </a:t>
            </a:r>
            <a:endParaRPr lang="en-IE" sz="14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09819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591880" y="869876"/>
            <a:ext cx="10020641" cy="566822"/>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How </a:t>
            </a:r>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N</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ational Standards are </a:t>
            </a:r>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D</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eveloped</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19527532"/>
              </p:ext>
            </p:extLst>
          </p:nvPr>
        </p:nvGraphicFramePr>
        <p:xfrm>
          <a:off x="591880" y="1738898"/>
          <a:ext cx="11219120" cy="2519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ight Arrow 1"/>
          <p:cNvSpPr/>
          <p:nvPr/>
        </p:nvSpPr>
        <p:spPr>
          <a:xfrm>
            <a:off x="591880" y="3810000"/>
            <a:ext cx="10838120" cy="528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latin typeface="Tahoma" panose="020B0604030504040204" pitchFamily="34" charset="0"/>
                <a:ea typeface="Tahoma" panose="020B0604030504040204" pitchFamily="34" charset="0"/>
                <a:cs typeface="Tahoma" panose="020B0604030504040204" pitchFamily="34" charset="0"/>
              </a:rPr>
              <a:t>Total timeframe approx. 18-24 months</a:t>
            </a:r>
            <a:endParaRPr lang="en-IE" sz="1400" b="1"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609625" y="4376419"/>
            <a:ext cx="11125200" cy="2280624"/>
          </a:xfrm>
          <a:prstGeom prst="rect">
            <a:avLst/>
          </a:prstGeom>
          <a:ln>
            <a:noFill/>
          </a:ln>
        </p:spPr>
        <p:txBody>
          <a:bodyPr wrap="square">
            <a:spAutoFit/>
          </a:bodyPr>
          <a:lstStyle/>
          <a:p>
            <a:pPr>
              <a:buClr>
                <a:srgbClr val="21114C"/>
              </a:buClr>
            </a:pP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follows a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9"/>
              </a:rPr>
              <a:t>Standards Development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hlinkClick r:id="rId9"/>
              </a:rPr>
              <a:t>P</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9"/>
              </a:rPr>
              <a:t>rocess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to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ensure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national standards are:</a:t>
            </a:r>
          </a:p>
          <a:p>
            <a:pPr>
              <a:buClr>
                <a:srgbClr val="21114C"/>
              </a:buClr>
            </a:pPr>
            <a:endParaRPr lang="en-IE" sz="16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600"/>
              </a:spcAft>
              <a:buClr>
                <a:srgbClr val="009FA0"/>
              </a:buClr>
              <a:buFont typeface="Wingdings" panose="05000000000000000000" pitchFamily="2" charset="2"/>
              <a:buChar char="ü"/>
            </a:pP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fit-for-purpose</a:t>
            </a:r>
          </a:p>
          <a:p>
            <a:pPr marL="342900" indent="-342900">
              <a:lnSpc>
                <a:spcPct val="114000"/>
              </a:lnSpc>
              <a:spcAft>
                <a:spcPts val="600"/>
              </a:spcAft>
              <a:buClr>
                <a:srgbClr val="009FA0"/>
              </a:buClr>
              <a:buFont typeface="Wingdings" panose="05000000000000000000" pitchFamily="2" charset="2"/>
              <a:buChar char="ü"/>
            </a:pP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e</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vidence based </a:t>
            </a:r>
          </a:p>
          <a:p>
            <a:pPr marL="360363" lvl="4" indent="-342900">
              <a:lnSpc>
                <a:spcPct val="114000"/>
              </a:lnSpc>
              <a:spcAft>
                <a:spcPts val="600"/>
              </a:spcAft>
              <a:buClr>
                <a:srgbClr val="009FA0"/>
              </a:buClr>
              <a:buFont typeface="Wingdings" panose="05000000000000000000" pitchFamily="2" charset="2"/>
              <a:buChar char="ü"/>
            </a:pP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c</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an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be implemented in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practice</a:t>
            </a:r>
          </a:p>
          <a:p>
            <a:pPr marL="360363" lvl="4" indent="-342900">
              <a:lnSpc>
                <a:spcPct val="114000"/>
              </a:lnSpc>
              <a:spcAft>
                <a:spcPts val="600"/>
              </a:spcAft>
              <a:buClr>
                <a:srgbClr val="009FA0"/>
              </a:buClr>
              <a:buFont typeface="Wingdings" panose="05000000000000000000" pitchFamily="2" charset="2"/>
              <a:buChar char="ü"/>
            </a:pP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w</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ill ultimately improve the experience of people using services.</a:t>
            </a:r>
            <a:endPar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15815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09600" y="238368"/>
            <a:ext cx="10020641"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Standards Development Framework: </a:t>
            </a:r>
          </a:p>
          <a:p>
            <a:r>
              <a:rPr lang="en-US"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A Principles-based </a:t>
            </a:r>
            <a:r>
              <a:rPr lang="en-US"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A</a:t>
            </a:r>
            <a:r>
              <a:rPr lang="en-US"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pproach</a:t>
            </a:r>
            <a:endPar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828800"/>
            <a:ext cx="4824536" cy="482029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719" y="1981200"/>
            <a:ext cx="2574362"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400800" y="5862191"/>
            <a:ext cx="5410200" cy="1015663"/>
          </a:xfrm>
          <a:prstGeom prst="rect">
            <a:avLst/>
          </a:prstGeom>
        </p:spPr>
        <p:txBody>
          <a:bodyPr wrap="square">
            <a:spAutoFit/>
          </a:bodyPr>
          <a:lstStyle/>
          <a:p>
            <a:pPr algn="r"/>
            <a:r>
              <a:rPr lang="en-IE"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Available online from: </a:t>
            </a:r>
          </a:p>
          <a:p>
            <a:pPr algn="r"/>
            <a:r>
              <a:rPr lang="en-IE" sz="1400" dirty="0" smtClean="0">
                <a:latin typeface="Tahoma" panose="020B0604030504040204" pitchFamily="34" charset="0"/>
                <a:ea typeface="Tahoma" panose="020B0604030504040204" pitchFamily="34" charset="0"/>
                <a:cs typeface="Tahoma" panose="020B0604030504040204" pitchFamily="34" charset="0"/>
                <a:hlinkClick r:id="rId6"/>
              </a:rPr>
              <a:t>https</a:t>
            </a:r>
            <a:r>
              <a:rPr lang="en-IE" sz="1400" dirty="0">
                <a:latin typeface="Tahoma" panose="020B0604030504040204" pitchFamily="34" charset="0"/>
                <a:ea typeface="Tahoma" panose="020B0604030504040204" pitchFamily="34" charset="0"/>
                <a:cs typeface="Tahoma" panose="020B0604030504040204" pitchFamily="34" charset="0"/>
                <a:hlinkClick r:id="rId6"/>
              </a:rPr>
              <a:t>://</a:t>
            </a:r>
            <a:r>
              <a:rPr lang="en-IE" sz="1400" dirty="0" smtClean="0">
                <a:latin typeface="Tahoma" panose="020B0604030504040204" pitchFamily="34" charset="0"/>
                <a:ea typeface="Tahoma" panose="020B0604030504040204" pitchFamily="34" charset="0"/>
                <a:cs typeface="Tahoma" panose="020B0604030504040204" pitchFamily="34" charset="0"/>
                <a:hlinkClick r:id="rId6"/>
              </a:rPr>
              <a:t>www.hiqa.ie/sites/default/files/2021-09/Standards-Development-Framework-a-principles-based-approach.pdf</a:t>
            </a:r>
            <a:endParaRPr lang="en-IE" sz="1400" dirty="0" smtClean="0">
              <a:latin typeface="Tahoma" panose="020B0604030504040204" pitchFamily="34" charset="0"/>
              <a:ea typeface="Tahoma" panose="020B0604030504040204" pitchFamily="34" charset="0"/>
              <a:cs typeface="Tahoma" panose="020B0604030504040204" pitchFamily="34" charset="0"/>
            </a:endParaRPr>
          </a:p>
          <a:p>
            <a:endParaRPr lang="en-IE" sz="1600" dirty="0"/>
          </a:p>
        </p:txBody>
      </p:sp>
    </p:spTree>
    <p:custDataLst>
      <p:tags r:id="rId1"/>
    </p:custDataLst>
    <p:extLst>
      <p:ext uri="{BB962C8B-B14F-4D97-AF65-F5344CB8AC3E}">
        <p14:creationId xmlns:p14="http://schemas.microsoft.com/office/powerpoint/2010/main" val="3643546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85800" y="313679"/>
            <a:ext cx="8936314"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Principle 1: </a:t>
            </a:r>
          </a:p>
          <a:p>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A human rights-based approach</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53082" b="54156"/>
          <a:stretch/>
        </p:blipFill>
        <p:spPr>
          <a:xfrm>
            <a:off x="377292" y="2057400"/>
            <a:ext cx="3200215" cy="3124200"/>
          </a:xfrm>
          <a:prstGeom prst="rect">
            <a:avLst/>
          </a:prstGeom>
        </p:spPr>
      </p:pic>
      <p:sp>
        <p:nvSpPr>
          <p:cNvPr id="5" name="Rectangle 4"/>
          <p:cNvSpPr/>
          <p:nvPr/>
        </p:nvSpPr>
        <p:spPr>
          <a:xfrm>
            <a:off x="3581400" y="2057400"/>
            <a:ext cx="8001000" cy="4184400"/>
          </a:xfrm>
          <a:prstGeom prst="rect">
            <a:avLst/>
          </a:prstGeom>
          <a:noFill/>
          <a:ln w="76200">
            <a:solidFill>
              <a:srgbClr val="41BC9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How a person experiences a human rights-based approach</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My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rights are protected and promoted by health and social care services and are explained to me in a way that I can understand. I am treated with dignity and respect and I do not experience discrimination for any reason when I am accessing or using services. I am valued and recognised as an individual who is able to participate in and exercise control over my life. I have a right to participate in decisions about my care and support, and when appropriate my family and the people caring for me are included in this process. Services work to support my participation. This ensures that I, and the important people in my life, can express our views, feelings and wishes in order to effect change in the care and support that I receive.</a:t>
            </a:r>
            <a:endParaRPr lang="en-I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31992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1656" b="54156"/>
          <a:stretch/>
        </p:blipFill>
        <p:spPr>
          <a:xfrm>
            <a:off x="609594" y="2438400"/>
            <a:ext cx="2773767" cy="2628000"/>
          </a:xfrm>
          <a:prstGeom prst="rect">
            <a:avLst/>
          </a:prstGeom>
        </p:spPr>
      </p:pic>
      <p:sp>
        <p:nvSpPr>
          <p:cNvPr id="6" name="object 2"/>
          <p:cNvSpPr txBox="1">
            <a:spLocks/>
          </p:cNvSpPr>
          <p:nvPr/>
        </p:nvSpPr>
        <p:spPr>
          <a:xfrm>
            <a:off x="609594" y="304800"/>
            <a:ext cx="10020641"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Principle 2: </a:t>
            </a:r>
          </a:p>
          <a:p>
            <a:r>
              <a:rPr lang="en-US"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Safety and wellbeing </a:t>
            </a:r>
            <a:endParaRPr lang="en-IE" sz="3600" dirty="0">
              <a:solidFill>
                <a:srgbClr val="009FA0"/>
              </a:solidFill>
              <a:latin typeface="Arial" panose="020B0604020202020204" pitchFamily="34" charset="0"/>
              <a:ea typeface="Tahoma" panose="020B0604030504040204" pitchFamily="34" charset="0"/>
              <a:cs typeface="Arial" panose="020B0604020202020204" pitchFamily="34" charset="0"/>
            </a:endParaRPr>
          </a:p>
        </p:txBody>
      </p:sp>
      <p:sp>
        <p:nvSpPr>
          <p:cNvPr id="5" name="Rectangle 4"/>
          <p:cNvSpPr/>
          <p:nvPr/>
        </p:nvSpPr>
        <p:spPr>
          <a:xfrm>
            <a:off x="3276600" y="1905000"/>
            <a:ext cx="8382000" cy="3581400"/>
          </a:xfrm>
          <a:prstGeom prst="rect">
            <a:avLst/>
          </a:prstGeom>
          <a:noFill/>
          <a:ln w="76200">
            <a:solidFill>
              <a:srgbClr val="D7B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How a person experiences safety and wellbeing: </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I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am supported to be safe and live a whole and fulfilling life, free from harm or abuse. Services recognise that my needs and aspirations are unique and treat me as a partner when planning for my care and support. The services I use see my whole needs, not just the needs I am presenting with, and the care and support I receive helps to maintain and improve my overall health, wellbeing and development. Services work together with other services to make sure that I receive the right supports at the right time. I am supported to live a full life, to pursue my goals and to reach my potential.</a:t>
            </a:r>
            <a:endParaRPr lang="en-I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45952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09600" y="304800"/>
            <a:ext cx="10020641"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Principle 3: </a:t>
            </a:r>
          </a:p>
          <a:p>
            <a:r>
              <a:rPr lang="en-US"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Responsiveness </a:t>
            </a:r>
            <a:endParaRPr lang="en-IE" sz="3600" dirty="0">
              <a:solidFill>
                <a:srgbClr val="009FA0"/>
              </a:solidFill>
              <a:latin typeface="Arial" panose="020B0604020202020204" pitchFamily="34" charset="0"/>
              <a:ea typeface="Tahoma" panose="020B0604030504040204" pitchFamily="34" charset="0"/>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5328" r="49923"/>
          <a:stretch/>
        </p:blipFill>
        <p:spPr>
          <a:xfrm>
            <a:off x="381000" y="2590800"/>
            <a:ext cx="2908196" cy="2592000"/>
          </a:xfrm>
          <a:prstGeom prst="rect">
            <a:avLst/>
          </a:prstGeom>
        </p:spPr>
      </p:pic>
      <p:sp>
        <p:nvSpPr>
          <p:cNvPr id="2" name="Rectangle 1"/>
          <p:cNvSpPr/>
          <p:nvPr/>
        </p:nvSpPr>
        <p:spPr>
          <a:xfrm>
            <a:off x="3352800" y="1981200"/>
            <a:ext cx="8305800" cy="3581400"/>
          </a:xfrm>
          <a:prstGeom prst="rect">
            <a:avLst/>
          </a:prstGeom>
          <a:noFill/>
          <a:ln w="76200">
            <a:solidFill>
              <a:srgbClr val="E88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How a person experiences responsive services: </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I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receive care and support from skilled, experienced and trained staff who are clear about their role and responsibility in my care and support. These staff respond to my individual needs and circumstances in a timely and sensitive way and are informed by the best available evidence and information. Staff take the time to get to know me and see my needs, preferences and goals in a wider context, and do not focus on only meeting my most urgent needs. All staff involved in my care and support work together within and between services so that I receive the best possible care and support and they are supported to do this by the services they work in.</a:t>
            </a:r>
            <a:endParaRPr lang="en-I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337021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09600" y="310559"/>
            <a:ext cx="10020641"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Principle 4: </a:t>
            </a:r>
          </a:p>
          <a:p>
            <a:r>
              <a:rPr lang="en-US"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Accountability </a:t>
            </a:r>
            <a:endParaRPr lang="en-IE" sz="3600" dirty="0">
              <a:solidFill>
                <a:srgbClr val="009FA0"/>
              </a:solidFill>
              <a:latin typeface="Arial" panose="020B0604020202020204" pitchFamily="34" charset="0"/>
              <a:ea typeface="Tahoma" panose="020B0604030504040204" pitchFamily="34" charset="0"/>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0077" t="55328"/>
          <a:stretch/>
        </p:blipFill>
        <p:spPr>
          <a:xfrm>
            <a:off x="609600" y="2590800"/>
            <a:ext cx="2899287" cy="2592000"/>
          </a:xfrm>
          <a:prstGeom prst="rect">
            <a:avLst/>
          </a:prstGeom>
        </p:spPr>
      </p:pic>
      <p:sp>
        <p:nvSpPr>
          <p:cNvPr id="2" name="Rectangle 1"/>
          <p:cNvSpPr/>
          <p:nvPr/>
        </p:nvSpPr>
        <p:spPr>
          <a:xfrm>
            <a:off x="3429000" y="1981200"/>
            <a:ext cx="8153400" cy="3505200"/>
          </a:xfrm>
          <a:prstGeom prst="rect">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How a person experiences accountable services: </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I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receive safe, consistent and high-quality care and support. I know who is responsible for delivering my care and support and I have confidence and trust in the health and social care services I access. The services I use are well managed and everyone knows and understands their roles and responsibilities and there is a culture of open communication, learning and reflection, and improvement. I have access to the care and support that I need and services work together to provide me with high-quality, coordinated and safe care and support and to make sure that I do not experience any gaps in my care and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support.</a:t>
            </a:r>
            <a:endParaRPr lang="en-I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56006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11" y="762000"/>
            <a:ext cx="9571629" cy="553998"/>
          </a:xfrm>
        </p:spPr>
        <p:txBody>
          <a:bodyPr/>
          <a:lstStyle/>
          <a:p>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Introduction</a:t>
            </a:r>
          </a:p>
        </p:txBody>
      </p:sp>
      <p:sp>
        <p:nvSpPr>
          <p:cNvPr id="3" name="Content Placeholder 2"/>
          <p:cNvSpPr>
            <a:spLocks noGrp="1"/>
          </p:cNvSpPr>
          <p:nvPr>
            <p:ph sz="half" idx="2"/>
          </p:nvPr>
        </p:nvSpPr>
        <p:spPr>
          <a:xfrm>
            <a:off x="591411" y="1752600"/>
            <a:ext cx="11277283" cy="4622035"/>
          </a:xfrm>
        </p:spPr>
        <p:txBody>
          <a:bodyPr/>
          <a:lstStyle/>
          <a:p>
            <a:pPr>
              <a:lnSpc>
                <a:spcPct val="114000"/>
              </a:lnSpc>
              <a:spcAft>
                <a:spcPts val="600"/>
              </a:spcAft>
              <a:buClr>
                <a:schemeClr val="accent6"/>
              </a:buClr>
              <a:defRPr/>
            </a:pPr>
            <a:r>
              <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rPr>
              <a:t>What is the purpose of this slide deck?</a:t>
            </a:r>
          </a:p>
          <a:p>
            <a:pPr>
              <a:lnSpc>
                <a:spcPct val="114000"/>
              </a:lnSpc>
              <a:spcAft>
                <a:spcPts val="1800"/>
              </a:spcAft>
              <a:buClr>
                <a:schemeClr val="accent6"/>
              </a:buClr>
              <a:defRPr/>
            </a:pPr>
            <a:r>
              <a:rPr lang="en-US" sz="24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This slide deck has been developed by the Health Information and Quality Authority (HIQA) to provide a teaching resource on the development of evidence-based national standards for health and social care services in Ireland.</a:t>
            </a:r>
            <a:endPar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buClr>
                <a:schemeClr val="accent6"/>
              </a:buClr>
              <a:defRPr/>
            </a:pPr>
            <a:endPar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Who </a:t>
            </a:r>
            <a:r>
              <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rPr>
              <a:t>is this slide deck for?</a:t>
            </a:r>
          </a:p>
          <a:p>
            <a:pPr>
              <a:lnSpc>
                <a:spcPct val="114000"/>
              </a:lnSpc>
              <a:spcAft>
                <a:spcPts val="1800"/>
              </a:spcAft>
              <a:buClr>
                <a:schemeClr val="accent6"/>
              </a:buClr>
              <a:defRPr/>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This slide deck will be useful for those teaching health and social care students and those providing training for health and social care staff. </a:t>
            </a:r>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800"/>
              </a:spcAft>
              <a:buClr>
                <a:schemeClr val="accent6"/>
              </a:buClr>
              <a:defRPr/>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Managers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of health and social care services,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policy-makers</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and others who have a personal or professional interest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in national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standards may also find this slide deck useful</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370626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09600" y="304800"/>
            <a:ext cx="10020641"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Prioritisation Process for Development </a:t>
            </a:r>
          </a:p>
          <a:p>
            <a:r>
              <a:rPr lang="en-US"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of National Standards</a:t>
            </a:r>
            <a:endPar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4"/>
          <a:srcRect l="6818" t="3333" r="2167"/>
          <a:stretch/>
        </p:blipFill>
        <p:spPr>
          <a:xfrm>
            <a:off x="7848600" y="1905000"/>
            <a:ext cx="3200400" cy="4635174"/>
          </a:xfrm>
          <a:prstGeom prst="rect">
            <a:avLst/>
          </a:prstGeom>
          <a:ln>
            <a:solidFill>
              <a:schemeClr val="accent1"/>
            </a:solidFill>
          </a:ln>
        </p:spPr>
      </p:pic>
      <p:sp>
        <p:nvSpPr>
          <p:cNvPr id="2" name="Rectangle 1"/>
          <p:cNvSpPr/>
          <p:nvPr/>
        </p:nvSpPr>
        <p:spPr>
          <a:xfrm>
            <a:off x="457200" y="2133600"/>
            <a:ext cx="6629400" cy="3477875"/>
          </a:xfrm>
          <a:prstGeom prst="rect">
            <a:avLst/>
          </a:prstGeom>
        </p:spPr>
        <p:txBody>
          <a:bodyPr wrap="square">
            <a:spAutoFit/>
          </a:bodyPr>
          <a:lstStyle/>
          <a:p>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uses a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prioritisation process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for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the development and updating of national standards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for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health and social care services</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This prioritisation process assists the identification of priority areas for potential national standards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that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best address the health and social care needs of the Irish population and which have the greatest impact in improving the outcomes of people using health and social care services.</a:t>
            </a:r>
            <a:endParaRPr lang="en-US" sz="2000" b="0" i="0" dirty="0">
              <a:solidFill>
                <a:srgbClr val="21114C"/>
              </a:solidFill>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6398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009FA0"/>
          </a:solidFill>
        </p:spPr>
        <p:txBody>
          <a:bodyPr wrap="square" lIns="0" tIns="0" rIns="0" bIns="0" rtlCol="0"/>
          <a:lstStyle/>
          <a:p>
            <a:endParaRPr dirty="0"/>
          </a:p>
        </p:txBody>
      </p:sp>
      <p:sp>
        <p:nvSpPr>
          <p:cNvPr id="3" name="object 3"/>
          <p:cNvSpPr/>
          <p:nvPr/>
        </p:nvSpPr>
        <p:spPr>
          <a:xfrm>
            <a:off x="9036751" y="4020476"/>
            <a:ext cx="337185" cy="325120"/>
          </a:xfrm>
          <a:custGeom>
            <a:avLst/>
            <a:gdLst/>
            <a:ahLst/>
            <a:cxnLst/>
            <a:rect l="l" t="t" r="r" b="b"/>
            <a:pathLst>
              <a:path w="337184" h="325120">
                <a:moveTo>
                  <a:pt x="89282" y="7"/>
                </a:moveTo>
                <a:lnTo>
                  <a:pt x="42210" y="9504"/>
                </a:lnTo>
                <a:lnTo>
                  <a:pt x="6262" y="50514"/>
                </a:lnTo>
                <a:lnTo>
                  <a:pt x="0" y="84420"/>
                </a:lnTo>
                <a:lnTo>
                  <a:pt x="2741" y="117032"/>
                </a:lnTo>
                <a:lnTo>
                  <a:pt x="26526" y="175711"/>
                </a:lnTo>
                <a:lnTo>
                  <a:pt x="57900" y="217514"/>
                </a:lnTo>
                <a:lnTo>
                  <a:pt x="93137" y="256883"/>
                </a:lnTo>
                <a:lnTo>
                  <a:pt x="128974" y="292290"/>
                </a:lnTo>
                <a:lnTo>
                  <a:pt x="162149" y="322205"/>
                </a:lnTo>
                <a:lnTo>
                  <a:pt x="166238" y="324568"/>
                </a:lnTo>
                <a:lnTo>
                  <a:pt x="170785" y="324568"/>
                </a:lnTo>
                <a:lnTo>
                  <a:pt x="173058" y="323780"/>
                </a:lnTo>
                <a:lnTo>
                  <a:pt x="174887" y="322193"/>
                </a:lnTo>
                <a:lnTo>
                  <a:pt x="197292" y="301949"/>
                </a:lnTo>
                <a:lnTo>
                  <a:pt x="168499" y="301949"/>
                </a:lnTo>
                <a:lnTo>
                  <a:pt x="136976" y="273101"/>
                </a:lnTo>
                <a:lnTo>
                  <a:pt x="103824" y="239930"/>
                </a:lnTo>
                <a:lnTo>
                  <a:pt x="71448" y="203403"/>
                </a:lnTo>
                <a:lnTo>
                  <a:pt x="42693" y="164929"/>
                </a:lnTo>
                <a:lnTo>
                  <a:pt x="21825" y="113229"/>
                </a:lnTo>
                <a:lnTo>
                  <a:pt x="19337" y="84420"/>
                </a:lnTo>
                <a:lnTo>
                  <a:pt x="24456" y="57347"/>
                </a:lnTo>
                <a:lnTo>
                  <a:pt x="51532" y="26563"/>
                </a:lnTo>
                <a:lnTo>
                  <a:pt x="75802" y="19171"/>
                </a:lnTo>
                <a:lnTo>
                  <a:pt x="132070" y="19171"/>
                </a:lnTo>
                <a:lnTo>
                  <a:pt x="116912" y="8292"/>
                </a:lnTo>
                <a:lnTo>
                  <a:pt x="89282" y="7"/>
                </a:lnTo>
                <a:close/>
              </a:path>
              <a:path w="337184" h="325120">
                <a:moveTo>
                  <a:pt x="309907" y="19928"/>
                </a:moveTo>
                <a:lnTo>
                  <a:pt x="246781" y="19928"/>
                </a:lnTo>
                <a:lnTo>
                  <a:pt x="271432" y="21241"/>
                </a:lnTo>
                <a:lnTo>
                  <a:pt x="285414" y="26565"/>
                </a:lnTo>
                <a:lnTo>
                  <a:pt x="296947" y="34384"/>
                </a:lnTo>
                <a:lnTo>
                  <a:pt x="305994" y="44667"/>
                </a:lnTo>
                <a:lnTo>
                  <a:pt x="312517" y="57385"/>
                </a:lnTo>
                <a:lnTo>
                  <a:pt x="317626" y="84420"/>
                </a:lnTo>
                <a:lnTo>
                  <a:pt x="315120" y="113248"/>
                </a:lnTo>
                <a:lnTo>
                  <a:pt x="294216" y="164929"/>
                </a:lnTo>
                <a:lnTo>
                  <a:pt x="265604" y="203256"/>
                </a:lnTo>
                <a:lnTo>
                  <a:pt x="233272" y="239759"/>
                </a:lnTo>
                <a:lnTo>
                  <a:pt x="199862" y="273212"/>
                </a:lnTo>
                <a:lnTo>
                  <a:pt x="168499" y="301949"/>
                </a:lnTo>
                <a:lnTo>
                  <a:pt x="197292" y="301949"/>
                </a:lnTo>
                <a:lnTo>
                  <a:pt x="243980" y="256696"/>
                </a:lnTo>
                <a:lnTo>
                  <a:pt x="279170" y="217355"/>
                </a:lnTo>
                <a:lnTo>
                  <a:pt x="310396" y="175711"/>
                </a:lnTo>
                <a:lnTo>
                  <a:pt x="334226" y="116994"/>
                </a:lnTo>
                <a:lnTo>
                  <a:pt x="336970" y="84420"/>
                </a:lnTo>
                <a:lnTo>
                  <a:pt x="336943" y="82595"/>
                </a:lnTo>
                <a:lnTo>
                  <a:pt x="330684" y="50476"/>
                </a:lnTo>
                <a:lnTo>
                  <a:pt x="322012" y="33674"/>
                </a:lnTo>
                <a:lnTo>
                  <a:pt x="309977" y="19976"/>
                </a:lnTo>
                <a:close/>
              </a:path>
              <a:path w="337184" h="325120">
                <a:moveTo>
                  <a:pt x="132070" y="19171"/>
                </a:moveTo>
                <a:lnTo>
                  <a:pt x="80907" y="19171"/>
                </a:lnTo>
                <a:lnTo>
                  <a:pt x="101465" y="22973"/>
                </a:lnTo>
                <a:lnTo>
                  <a:pt x="121604" y="34384"/>
                </a:lnTo>
                <a:lnTo>
                  <a:pt x="141191" y="53295"/>
                </a:lnTo>
                <a:lnTo>
                  <a:pt x="160257" y="79750"/>
                </a:lnTo>
                <a:lnTo>
                  <a:pt x="162022" y="82607"/>
                </a:lnTo>
                <a:lnTo>
                  <a:pt x="165159" y="84334"/>
                </a:lnTo>
                <a:lnTo>
                  <a:pt x="171877" y="84334"/>
                </a:lnTo>
                <a:lnTo>
                  <a:pt x="174989" y="82595"/>
                </a:lnTo>
                <a:lnTo>
                  <a:pt x="176767" y="79737"/>
                </a:lnTo>
                <a:lnTo>
                  <a:pt x="193653" y="56941"/>
                </a:lnTo>
                <a:lnTo>
                  <a:pt x="168499" y="56941"/>
                </a:lnTo>
                <a:lnTo>
                  <a:pt x="143366" y="27287"/>
                </a:lnTo>
                <a:lnTo>
                  <a:pt x="132070" y="19171"/>
                </a:lnTo>
                <a:close/>
              </a:path>
              <a:path w="337184" h="325120">
                <a:moveTo>
                  <a:pt x="247652" y="0"/>
                </a:moveTo>
                <a:lnTo>
                  <a:pt x="219994" y="8301"/>
                </a:lnTo>
                <a:lnTo>
                  <a:pt x="193590" y="27295"/>
                </a:lnTo>
                <a:lnTo>
                  <a:pt x="168499" y="56941"/>
                </a:lnTo>
                <a:lnTo>
                  <a:pt x="193653" y="56941"/>
                </a:lnTo>
                <a:lnTo>
                  <a:pt x="199368" y="49225"/>
                </a:lnTo>
                <a:lnTo>
                  <a:pt x="222733" y="29272"/>
                </a:lnTo>
                <a:lnTo>
                  <a:pt x="246781" y="19928"/>
                </a:lnTo>
                <a:lnTo>
                  <a:pt x="309907" y="19928"/>
                </a:lnTo>
                <a:lnTo>
                  <a:pt x="294692" y="9494"/>
                </a:lnTo>
                <a:lnTo>
                  <a:pt x="276449" y="2458"/>
                </a:lnTo>
                <a:lnTo>
                  <a:pt x="247652" y="0"/>
                </a:lnTo>
                <a:close/>
              </a:path>
            </a:pathLst>
          </a:custGeom>
          <a:solidFill>
            <a:srgbClr val="95D5D6"/>
          </a:solidFill>
        </p:spPr>
        <p:txBody>
          <a:bodyPr wrap="square" lIns="0" tIns="0" rIns="0" bIns="0" rtlCol="0"/>
          <a:lstStyle/>
          <a:p>
            <a:endParaRPr dirty="0"/>
          </a:p>
        </p:txBody>
      </p:sp>
      <p:sp>
        <p:nvSpPr>
          <p:cNvPr id="4" name="object 4"/>
          <p:cNvSpPr/>
          <p:nvPr/>
        </p:nvSpPr>
        <p:spPr>
          <a:xfrm>
            <a:off x="9808105" y="5260626"/>
            <a:ext cx="337185" cy="325120"/>
          </a:xfrm>
          <a:custGeom>
            <a:avLst/>
            <a:gdLst/>
            <a:ahLst/>
            <a:cxnLst/>
            <a:rect l="l" t="t" r="r" b="b"/>
            <a:pathLst>
              <a:path w="337184" h="325120">
                <a:moveTo>
                  <a:pt x="89282" y="1"/>
                </a:moveTo>
                <a:lnTo>
                  <a:pt x="42210" y="9499"/>
                </a:lnTo>
                <a:lnTo>
                  <a:pt x="6262" y="50509"/>
                </a:lnTo>
                <a:lnTo>
                  <a:pt x="0" y="84415"/>
                </a:lnTo>
                <a:lnTo>
                  <a:pt x="2741" y="117027"/>
                </a:lnTo>
                <a:lnTo>
                  <a:pt x="26526" y="175706"/>
                </a:lnTo>
                <a:lnTo>
                  <a:pt x="57900" y="217508"/>
                </a:lnTo>
                <a:lnTo>
                  <a:pt x="93137" y="256878"/>
                </a:lnTo>
                <a:lnTo>
                  <a:pt x="128974" y="292284"/>
                </a:lnTo>
                <a:lnTo>
                  <a:pt x="162149" y="322200"/>
                </a:lnTo>
                <a:lnTo>
                  <a:pt x="166238" y="324562"/>
                </a:lnTo>
                <a:lnTo>
                  <a:pt x="170785" y="324562"/>
                </a:lnTo>
                <a:lnTo>
                  <a:pt x="173058" y="323775"/>
                </a:lnTo>
                <a:lnTo>
                  <a:pt x="174887" y="322187"/>
                </a:lnTo>
                <a:lnTo>
                  <a:pt x="197291" y="301944"/>
                </a:lnTo>
                <a:lnTo>
                  <a:pt x="168512" y="301944"/>
                </a:lnTo>
                <a:lnTo>
                  <a:pt x="136983" y="273098"/>
                </a:lnTo>
                <a:lnTo>
                  <a:pt x="103827" y="239925"/>
                </a:lnTo>
                <a:lnTo>
                  <a:pt x="71453" y="203397"/>
                </a:lnTo>
                <a:lnTo>
                  <a:pt x="42705" y="164923"/>
                </a:lnTo>
                <a:lnTo>
                  <a:pt x="21827" y="113228"/>
                </a:lnTo>
                <a:lnTo>
                  <a:pt x="19337" y="84415"/>
                </a:lnTo>
                <a:lnTo>
                  <a:pt x="24456" y="57342"/>
                </a:lnTo>
                <a:lnTo>
                  <a:pt x="51532" y="26552"/>
                </a:lnTo>
                <a:lnTo>
                  <a:pt x="75802" y="19165"/>
                </a:lnTo>
                <a:lnTo>
                  <a:pt x="132074" y="19165"/>
                </a:lnTo>
                <a:lnTo>
                  <a:pt x="116929" y="8291"/>
                </a:lnTo>
                <a:lnTo>
                  <a:pt x="89282" y="1"/>
                </a:lnTo>
                <a:close/>
              </a:path>
              <a:path w="337184" h="325120">
                <a:moveTo>
                  <a:pt x="309904" y="19917"/>
                </a:moveTo>
                <a:lnTo>
                  <a:pt x="246781" y="19917"/>
                </a:lnTo>
                <a:lnTo>
                  <a:pt x="271432" y="21235"/>
                </a:lnTo>
                <a:lnTo>
                  <a:pt x="285419" y="26560"/>
                </a:lnTo>
                <a:lnTo>
                  <a:pt x="296952" y="34378"/>
                </a:lnTo>
                <a:lnTo>
                  <a:pt x="305996" y="44662"/>
                </a:lnTo>
                <a:lnTo>
                  <a:pt x="312517" y="57380"/>
                </a:lnTo>
                <a:lnTo>
                  <a:pt x="317632" y="84415"/>
                </a:lnTo>
                <a:lnTo>
                  <a:pt x="315125" y="113242"/>
                </a:lnTo>
                <a:lnTo>
                  <a:pt x="294216" y="164923"/>
                </a:lnTo>
                <a:lnTo>
                  <a:pt x="265604" y="203256"/>
                </a:lnTo>
                <a:lnTo>
                  <a:pt x="233274" y="239758"/>
                </a:lnTo>
                <a:lnTo>
                  <a:pt x="199870" y="273206"/>
                </a:lnTo>
                <a:lnTo>
                  <a:pt x="168512" y="301944"/>
                </a:lnTo>
                <a:lnTo>
                  <a:pt x="197291" y="301944"/>
                </a:lnTo>
                <a:lnTo>
                  <a:pt x="243975" y="256690"/>
                </a:lnTo>
                <a:lnTo>
                  <a:pt x="279164" y="217349"/>
                </a:lnTo>
                <a:lnTo>
                  <a:pt x="310396" y="175706"/>
                </a:lnTo>
                <a:lnTo>
                  <a:pt x="334226" y="116989"/>
                </a:lnTo>
                <a:lnTo>
                  <a:pt x="336970" y="84415"/>
                </a:lnTo>
                <a:lnTo>
                  <a:pt x="336943" y="82589"/>
                </a:lnTo>
                <a:lnTo>
                  <a:pt x="330684" y="50471"/>
                </a:lnTo>
                <a:lnTo>
                  <a:pt x="322013" y="33669"/>
                </a:lnTo>
                <a:lnTo>
                  <a:pt x="309982" y="19970"/>
                </a:lnTo>
                <a:close/>
              </a:path>
              <a:path w="337184" h="325120">
                <a:moveTo>
                  <a:pt x="132074" y="19165"/>
                </a:moveTo>
                <a:lnTo>
                  <a:pt x="80907" y="19165"/>
                </a:lnTo>
                <a:lnTo>
                  <a:pt x="101465" y="22968"/>
                </a:lnTo>
                <a:lnTo>
                  <a:pt x="121604" y="34378"/>
                </a:lnTo>
                <a:lnTo>
                  <a:pt x="141191" y="53289"/>
                </a:lnTo>
                <a:lnTo>
                  <a:pt x="160257" y="79744"/>
                </a:lnTo>
                <a:lnTo>
                  <a:pt x="162035" y="82602"/>
                </a:lnTo>
                <a:lnTo>
                  <a:pt x="165159" y="84342"/>
                </a:lnTo>
                <a:lnTo>
                  <a:pt x="171890" y="84342"/>
                </a:lnTo>
                <a:lnTo>
                  <a:pt x="175001" y="82589"/>
                </a:lnTo>
                <a:lnTo>
                  <a:pt x="176779" y="79732"/>
                </a:lnTo>
                <a:lnTo>
                  <a:pt x="193659" y="56935"/>
                </a:lnTo>
                <a:lnTo>
                  <a:pt x="168512" y="56935"/>
                </a:lnTo>
                <a:lnTo>
                  <a:pt x="143374" y="27284"/>
                </a:lnTo>
                <a:lnTo>
                  <a:pt x="132074" y="19165"/>
                </a:lnTo>
                <a:close/>
              </a:path>
              <a:path w="337184" h="325120">
                <a:moveTo>
                  <a:pt x="247647" y="0"/>
                </a:moveTo>
                <a:lnTo>
                  <a:pt x="219997" y="8296"/>
                </a:lnTo>
                <a:lnTo>
                  <a:pt x="193595" y="27289"/>
                </a:lnTo>
                <a:lnTo>
                  <a:pt x="168512" y="56935"/>
                </a:lnTo>
                <a:lnTo>
                  <a:pt x="193659" y="56935"/>
                </a:lnTo>
                <a:lnTo>
                  <a:pt x="199373" y="49218"/>
                </a:lnTo>
                <a:lnTo>
                  <a:pt x="222734" y="29262"/>
                </a:lnTo>
                <a:lnTo>
                  <a:pt x="246781" y="19917"/>
                </a:lnTo>
                <a:lnTo>
                  <a:pt x="309904" y="19917"/>
                </a:lnTo>
                <a:lnTo>
                  <a:pt x="294697" y="9489"/>
                </a:lnTo>
                <a:lnTo>
                  <a:pt x="276449" y="2452"/>
                </a:lnTo>
                <a:lnTo>
                  <a:pt x="247647" y="0"/>
                </a:lnTo>
                <a:close/>
              </a:path>
            </a:pathLst>
          </a:custGeom>
          <a:solidFill>
            <a:srgbClr val="95D5D6"/>
          </a:solidFill>
        </p:spPr>
        <p:txBody>
          <a:bodyPr wrap="square" lIns="0" tIns="0" rIns="0" bIns="0" rtlCol="0"/>
          <a:lstStyle/>
          <a:p>
            <a:endParaRPr dirty="0"/>
          </a:p>
        </p:txBody>
      </p:sp>
      <p:sp>
        <p:nvSpPr>
          <p:cNvPr id="5" name="object 5"/>
          <p:cNvSpPr/>
          <p:nvPr/>
        </p:nvSpPr>
        <p:spPr>
          <a:xfrm>
            <a:off x="10643801" y="3209084"/>
            <a:ext cx="826769" cy="354330"/>
          </a:xfrm>
          <a:custGeom>
            <a:avLst/>
            <a:gdLst/>
            <a:ahLst/>
            <a:cxnLst/>
            <a:rect l="l" t="t" r="r" b="b"/>
            <a:pathLst>
              <a:path w="826770" h="354329">
                <a:moveTo>
                  <a:pt x="445693" y="0"/>
                </a:moveTo>
                <a:lnTo>
                  <a:pt x="441642" y="2755"/>
                </a:lnTo>
                <a:lnTo>
                  <a:pt x="382371" y="186613"/>
                </a:lnTo>
                <a:lnTo>
                  <a:pt x="4343" y="186613"/>
                </a:lnTo>
                <a:lnTo>
                  <a:pt x="0" y="190982"/>
                </a:lnTo>
                <a:lnTo>
                  <a:pt x="0" y="201701"/>
                </a:lnTo>
                <a:lnTo>
                  <a:pt x="4343" y="206057"/>
                </a:lnTo>
                <a:lnTo>
                  <a:pt x="393687" y="206057"/>
                </a:lnTo>
                <a:lnTo>
                  <a:pt x="397408" y="203339"/>
                </a:lnTo>
                <a:lnTo>
                  <a:pt x="447078" y="49276"/>
                </a:lnTo>
                <a:lnTo>
                  <a:pt x="504037" y="350494"/>
                </a:lnTo>
                <a:lnTo>
                  <a:pt x="507695" y="353745"/>
                </a:lnTo>
                <a:lnTo>
                  <a:pt x="512775" y="354063"/>
                </a:lnTo>
                <a:lnTo>
                  <a:pt x="516940" y="354063"/>
                </a:lnTo>
                <a:lnTo>
                  <a:pt x="520661" y="351396"/>
                </a:lnTo>
                <a:lnTo>
                  <a:pt x="589826" y="142976"/>
                </a:lnTo>
                <a:lnTo>
                  <a:pt x="619467" y="203936"/>
                </a:lnTo>
                <a:lnTo>
                  <a:pt x="622858" y="206057"/>
                </a:lnTo>
                <a:lnTo>
                  <a:pt x="822248" y="206057"/>
                </a:lnTo>
                <a:lnTo>
                  <a:pt x="826604" y="201701"/>
                </a:lnTo>
                <a:lnTo>
                  <a:pt x="826604" y="190982"/>
                </a:lnTo>
                <a:lnTo>
                  <a:pt x="822248" y="186613"/>
                </a:lnTo>
                <a:lnTo>
                  <a:pt x="632663" y="186613"/>
                </a:lnTo>
                <a:lnTo>
                  <a:pt x="595147" y="109435"/>
                </a:lnTo>
                <a:lnTo>
                  <a:pt x="591438" y="107264"/>
                </a:lnTo>
                <a:lnTo>
                  <a:pt x="583552" y="107797"/>
                </a:lnTo>
                <a:lnTo>
                  <a:pt x="580148" y="110426"/>
                </a:lnTo>
                <a:lnTo>
                  <a:pt x="515353" y="305701"/>
                </a:lnTo>
                <a:lnTo>
                  <a:pt x="458254" y="3797"/>
                </a:lnTo>
                <a:lnTo>
                  <a:pt x="454571" y="558"/>
                </a:lnTo>
                <a:lnTo>
                  <a:pt x="445693" y="0"/>
                </a:lnTo>
                <a:close/>
              </a:path>
            </a:pathLst>
          </a:custGeom>
          <a:solidFill>
            <a:srgbClr val="95D5D6"/>
          </a:solidFill>
        </p:spPr>
        <p:txBody>
          <a:bodyPr wrap="square" lIns="0" tIns="0" rIns="0" bIns="0" rtlCol="0"/>
          <a:lstStyle/>
          <a:p>
            <a:endParaRPr dirty="0"/>
          </a:p>
        </p:txBody>
      </p:sp>
      <p:sp>
        <p:nvSpPr>
          <p:cNvPr id="6" name="object 6"/>
          <p:cNvSpPr/>
          <p:nvPr/>
        </p:nvSpPr>
        <p:spPr>
          <a:xfrm>
            <a:off x="11319305" y="1920678"/>
            <a:ext cx="413384" cy="257810"/>
          </a:xfrm>
          <a:custGeom>
            <a:avLst/>
            <a:gdLst/>
            <a:ahLst/>
            <a:cxnLst/>
            <a:rect l="l" t="t" r="r" b="b"/>
            <a:pathLst>
              <a:path w="413384" h="257810">
                <a:moveTo>
                  <a:pt x="158419" y="0"/>
                </a:moveTo>
                <a:lnTo>
                  <a:pt x="154406" y="2895"/>
                </a:lnTo>
                <a:lnTo>
                  <a:pt x="110451" y="154381"/>
                </a:lnTo>
                <a:lnTo>
                  <a:pt x="4343" y="154381"/>
                </a:lnTo>
                <a:lnTo>
                  <a:pt x="0" y="158737"/>
                </a:lnTo>
                <a:lnTo>
                  <a:pt x="0" y="169468"/>
                </a:lnTo>
                <a:lnTo>
                  <a:pt x="4343" y="173812"/>
                </a:lnTo>
                <a:lnTo>
                  <a:pt x="122085" y="173812"/>
                </a:lnTo>
                <a:lnTo>
                  <a:pt x="125882" y="170954"/>
                </a:lnTo>
                <a:lnTo>
                  <a:pt x="160705" y="50926"/>
                </a:lnTo>
                <a:lnTo>
                  <a:pt x="200888" y="253809"/>
                </a:lnTo>
                <a:lnTo>
                  <a:pt x="204457" y="257009"/>
                </a:lnTo>
                <a:lnTo>
                  <a:pt x="209588" y="257390"/>
                </a:lnTo>
                <a:lnTo>
                  <a:pt x="213601" y="257390"/>
                </a:lnTo>
                <a:lnTo>
                  <a:pt x="217246" y="254914"/>
                </a:lnTo>
                <a:lnTo>
                  <a:pt x="266382" y="124434"/>
                </a:lnTo>
                <a:lnTo>
                  <a:pt x="286981" y="171526"/>
                </a:lnTo>
                <a:lnTo>
                  <a:pt x="290474" y="173812"/>
                </a:lnTo>
                <a:lnTo>
                  <a:pt x="409016" y="173812"/>
                </a:lnTo>
                <a:lnTo>
                  <a:pt x="413359" y="169468"/>
                </a:lnTo>
                <a:lnTo>
                  <a:pt x="413359" y="158737"/>
                </a:lnTo>
                <a:lnTo>
                  <a:pt x="409016" y="154381"/>
                </a:lnTo>
                <a:lnTo>
                  <a:pt x="300697" y="154381"/>
                </a:lnTo>
                <a:lnTo>
                  <a:pt x="273024" y="91135"/>
                </a:lnTo>
                <a:lnTo>
                  <a:pt x="269405" y="88849"/>
                </a:lnTo>
                <a:lnTo>
                  <a:pt x="261493" y="89039"/>
                </a:lnTo>
                <a:lnTo>
                  <a:pt x="258000" y="91516"/>
                </a:lnTo>
                <a:lnTo>
                  <a:pt x="212496" y="212356"/>
                </a:lnTo>
                <a:lnTo>
                  <a:pt x="171157" y="3606"/>
                </a:lnTo>
                <a:lnTo>
                  <a:pt x="167386" y="393"/>
                </a:lnTo>
                <a:lnTo>
                  <a:pt x="158419" y="0"/>
                </a:lnTo>
                <a:close/>
              </a:path>
            </a:pathLst>
          </a:custGeom>
          <a:solidFill>
            <a:srgbClr val="95D5D6"/>
          </a:solidFill>
        </p:spPr>
        <p:txBody>
          <a:bodyPr wrap="square" lIns="0" tIns="0" rIns="0" bIns="0" rtlCol="0"/>
          <a:lstStyle/>
          <a:p>
            <a:endParaRPr dirty="0"/>
          </a:p>
        </p:txBody>
      </p:sp>
      <p:sp>
        <p:nvSpPr>
          <p:cNvPr id="7" name="object 7"/>
          <p:cNvSpPr/>
          <p:nvPr/>
        </p:nvSpPr>
        <p:spPr>
          <a:xfrm>
            <a:off x="10682880" y="2447941"/>
            <a:ext cx="264795" cy="252095"/>
          </a:xfrm>
          <a:custGeom>
            <a:avLst/>
            <a:gdLst/>
            <a:ahLst/>
            <a:cxnLst/>
            <a:rect l="l" t="t" r="r" b="b"/>
            <a:pathLst>
              <a:path w="264795" h="252094">
                <a:moveTo>
                  <a:pt x="252666" y="0"/>
                </a:moveTo>
                <a:lnTo>
                  <a:pt x="243865" y="546"/>
                </a:lnTo>
                <a:lnTo>
                  <a:pt x="118948" y="141897"/>
                </a:lnTo>
                <a:lnTo>
                  <a:pt x="79654" y="92849"/>
                </a:lnTo>
                <a:lnTo>
                  <a:pt x="70891" y="91884"/>
                </a:lnTo>
                <a:lnTo>
                  <a:pt x="58877" y="101498"/>
                </a:lnTo>
                <a:lnTo>
                  <a:pt x="57911" y="110274"/>
                </a:lnTo>
                <a:lnTo>
                  <a:pt x="110121" y="175437"/>
                </a:lnTo>
                <a:lnTo>
                  <a:pt x="113969" y="177355"/>
                </a:lnTo>
                <a:lnTo>
                  <a:pt x="122402" y="177457"/>
                </a:lnTo>
                <a:lnTo>
                  <a:pt x="126212" y="175742"/>
                </a:lnTo>
                <a:lnTo>
                  <a:pt x="208978" y="82105"/>
                </a:lnTo>
                <a:lnTo>
                  <a:pt x="208978" y="224231"/>
                </a:lnTo>
                <a:lnTo>
                  <a:pt x="27863" y="224231"/>
                </a:lnTo>
                <a:lnTo>
                  <a:pt x="27863" y="43116"/>
                </a:lnTo>
                <a:lnTo>
                  <a:pt x="179654" y="43116"/>
                </a:lnTo>
                <a:lnTo>
                  <a:pt x="187350" y="43116"/>
                </a:lnTo>
                <a:lnTo>
                  <a:pt x="193586" y="36880"/>
                </a:lnTo>
                <a:lnTo>
                  <a:pt x="193586" y="21488"/>
                </a:lnTo>
                <a:lnTo>
                  <a:pt x="187350" y="15252"/>
                </a:lnTo>
                <a:lnTo>
                  <a:pt x="6235" y="15252"/>
                </a:lnTo>
                <a:lnTo>
                  <a:pt x="0" y="21488"/>
                </a:lnTo>
                <a:lnTo>
                  <a:pt x="0" y="245846"/>
                </a:lnTo>
                <a:lnTo>
                  <a:pt x="6235" y="252094"/>
                </a:lnTo>
                <a:lnTo>
                  <a:pt x="230593" y="252094"/>
                </a:lnTo>
                <a:lnTo>
                  <a:pt x="236842" y="245846"/>
                </a:lnTo>
                <a:lnTo>
                  <a:pt x="236842" y="58432"/>
                </a:lnTo>
                <a:lnTo>
                  <a:pt x="235902" y="55676"/>
                </a:lnTo>
                <a:lnTo>
                  <a:pt x="234314" y="53416"/>
                </a:lnTo>
                <a:lnTo>
                  <a:pt x="264744" y="18999"/>
                </a:lnTo>
                <a:lnTo>
                  <a:pt x="264198" y="10198"/>
                </a:lnTo>
                <a:lnTo>
                  <a:pt x="252666" y="0"/>
                </a:lnTo>
                <a:close/>
              </a:path>
            </a:pathLst>
          </a:custGeom>
          <a:solidFill>
            <a:srgbClr val="95D5D6"/>
          </a:solidFill>
        </p:spPr>
        <p:txBody>
          <a:bodyPr wrap="square" lIns="0" tIns="0" rIns="0" bIns="0" rtlCol="0"/>
          <a:lstStyle/>
          <a:p>
            <a:endParaRPr dirty="0"/>
          </a:p>
        </p:txBody>
      </p:sp>
      <p:grpSp>
        <p:nvGrpSpPr>
          <p:cNvPr id="8" name="object 8"/>
          <p:cNvGrpSpPr/>
          <p:nvPr/>
        </p:nvGrpSpPr>
        <p:grpSpPr>
          <a:xfrm>
            <a:off x="10612311" y="2142765"/>
            <a:ext cx="891540" cy="892175"/>
            <a:chOff x="10612311" y="2142765"/>
            <a:chExt cx="891540" cy="892175"/>
          </a:xfrm>
        </p:grpSpPr>
        <p:pic>
          <p:nvPicPr>
            <p:cNvPr id="9" name="object 9"/>
            <p:cNvPicPr/>
            <p:nvPr/>
          </p:nvPicPr>
          <p:blipFill>
            <a:blip r:embed="rId4" cstate="print"/>
            <a:stretch>
              <a:fillRect/>
            </a:stretch>
          </p:blipFill>
          <p:spPr>
            <a:xfrm>
              <a:off x="11377866" y="2630303"/>
              <a:ext cx="125387" cy="211099"/>
            </a:xfrm>
            <a:prstGeom prst="rect">
              <a:avLst/>
            </a:prstGeom>
          </p:spPr>
        </p:pic>
        <p:sp>
          <p:nvSpPr>
            <p:cNvPr id="10" name="object 10"/>
            <p:cNvSpPr/>
            <p:nvPr/>
          </p:nvSpPr>
          <p:spPr>
            <a:xfrm>
              <a:off x="10612311" y="2142769"/>
              <a:ext cx="877569" cy="892175"/>
            </a:xfrm>
            <a:custGeom>
              <a:avLst/>
              <a:gdLst/>
              <a:ahLst/>
              <a:cxnLst/>
              <a:rect l="l" t="t" r="r" b="b"/>
              <a:pathLst>
                <a:path w="877570" h="892175">
                  <a:moveTo>
                    <a:pt x="571195" y="111455"/>
                  </a:moveTo>
                  <a:lnTo>
                    <a:pt x="444474" y="111455"/>
                  </a:lnTo>
                  <a:lnTo>
                    <a:pt x="444474" y="77558"/>
                  </a:lnTo>
                  <a:lnTo>
                    <a:pt x="416610" y="51447"/>
                  </a:lnTo>
                  <a:lnTo>
                    <a:pt x="416610" y="89623"/>
                  </a:lnTo>
                  <a:lnTo>
                    <a:pt x="416610" y="111455"/>
                  </a:lnTo>
                  <a:lnTo>
                    <a:pt x="221564" y="111455"/>
                  </a:lnTo>
                  <a:lnTo>
                    <a:pt x="221564" y="89623"/>
                  </a:lnTo>
                  <a:lnTo>
                    <a:pt x="287439" y="27863"/>
                  </a:lnTo>
                  <a:lnTo>
                    <a:pt x="350723" y="27863"/>
                  </a:lnTo>
                  <a:lnTo>
                    <a:pt x="416610" y="89623"/>
                  </a:lnTo>
                  <a:lnTo>
                    <a:pt x="416610" y="51447"/>
                  </a:lnTo>
                  <a:lnTo>
                    <a:pt x="391464" y="27863"/>
                  </a:lnTo>
                  <a:lnTo>
                    <a:pt x="361746" y="0"/>
                  </a:lnTo>
                  <a:lnTo>
                    <a:pt x="276428" y="0"/>
                  </a:lnTo>
                  <a:lnTo>
                    <a:pt x="193700" y="77558"/>
                  </a:lnTo>
                  <a:lnTo>
                    <a:pt x="193700" y="111455"/>
                  </a:lnTo>
                  <a:lnTo>
                    <a:pt x="69646" y="111455"/>
                  </a:lnTo>
                  <a:lnTo>
                    <a:pt x="69646" y="294386"/>
                  </a:lnTo>
                  <a:lnTo>
                    <a:pt x="97510" y="294386"/>
                  </a:lnTo>
                  <a:lnTo>
                    <a:pt x="97510" y="139306"/>
                  </a:lnTo>
                  <a:lnTo>
                    <a:pt x="543331" y="139306"/>
                  </a:lnTo>
                  <a:lnTo>
                    <a:pt x="543331" y="250761"/>
                  </a:lnTo>
                  <a:lnTo>
                    <a:pt x="571195" y="250761"/>
                  </a:lnTo>
                  <a:lnTo>
                    <a:pt x="571195" y="139306"/>
                  </a:lnTo>
                  <a:lnTo>
                    <a:pt x="571195" y="111455"/>
                  </a:lnTo>
                  <a:close/>
                </a:path>
                <a:path w="877570" h="892175">
                  <a:moveTo>
                    <a:pt x="640854" y="42418"/>
                  </a:moveTo>
                  <a:lnTo>
                    <a:pt x="459066" y="42418"/>
                  </a:lnTo>
                  <a:lnTo>
                    <a:pt x="459066" y="69088"/>
                  </a:lnTo>
                  <a:lnTo>
                    <a:pt x="612990" y="69088"/>
                  </a:lnTo>
                  <a:lnTo>
                    <a:pt x="612990" y="278638"/>
                  </a:lnTo>
                  <a:lnTo>
                    <a:pt x="640854" y="278638"/>
                  </a:lnTo>
                  <a:lnTo>
                    <a:pt x="640854" y="69088"/>
                  </a:lnTo>
                  <a:lnTo>
                    <a:pt x="640854" y="42418"/>
                  </a:lnTo>
                  <a:close/>
                </a:path>
                <a:path w="877570" h="892175">
                  <a:moveTo>
                    <a:pt x="877138" y="449656"/>
                  </a:moveTo>
                  <a:lnTo>
                    <a:pt x="873963" y="433959"/>
                  </a:lnTo>
                  <a:lnTo>
                    <a:pt x="865162" y="420598"/>
                  </a:lnTo>
                  <a:lnTo>
                    <a:pt x="851496" y="411365"/>
                  </a:lnTo>
                  <a:lnTo>
                    <a:pt x="851154" y="411226"/>
                  </a:lnTo>
                  <a:lnTo>
                    <a:pt x="851154" y="448144"/>
                  </a:lnTo>
                  <a:lnTo>
                    <a:pt x="846785" y="458685"/>
                  </a:lnTo>
                  <a:lnTo>
                    <a:pt x="844092" y="461365"/>
                  </a:lnTo>
                  <a:lnTo>
                    <a:pt x="837272" y="464172"/>
                  </a:lnTo>
                  <a:lnTo>
                    <a:pt x="833564" y="464197"/>
                  </a:lnTo>
                  <a:lnTo>
                    <a:pt x="830173" y="462838"/>
                  </a:lnTo>
                  <a:lnTo>
                    <a:pt x="735317" y="419011"/>
                  </a:lnTo>
                  <a:lnTo>
                    <a:pt x="690981" y="397649"/>
                  </a:lnTo>
                  <a:lnTo>
                    <a:pt x="639610" y="370484"/>
                  </a:lnTo>
                  <a:lnTo>
                    <a:pt x="606945" y="337705"/>
                  </a:lnTo>
                  <a:lnTo>
                    <a:pt x="748131" y="397700"/>
                  </a:lnTo>
                  <a:lnTo>
                    <a:pt x="847775" y="439991"/>
                  </a:lnTo>
                  <a:lnTo>
                    <a:pt x="851154" y="448144"/>
                  </a:lnTo>
                  <a:lnTo>
                    <a:pt x="851154" y="411226"/>
                  </a:lnTo>
                  <a:lnTo>
                    <a:pt x="678154" y="337705"/>
                  </a:lnTo>
                  <a:lnTo>
                    <a:pt x="555155" y="285432"/>
                  </a:lnTo>
                  <a:lnTo>
                    <a:pt x="554596" y="285229"/>
                  </a:lnTo>
                  <a:lnTo>
                    <a:pt x="503161" y="233654"/>
                  </a:lnTo>
                  <a:lnTo>
                    <a:pt x="495820" y="226301"/>
                  </a:lnTo>
                  <a:lnTo>
                    <a:pt x="490664" y="221119"/>
                  </a:lnTo>
                  <a:lnTo>
                    <a:pt x="475246" y="210400"/>
                  </a:lnTo>
                  <a:lnTo>
                    <a:pt x="457682" y="205905"/>
                  </a:lnTo>
                  <a:lnTo>
                    <a:pt x="439953" y="207784"/>
                  </a:lnTo>
                  <a:lnTo>
                    <a:pt x="424040" y="216179"/>
                  </a:lnTo>
                  <a:lnTo>
                    <a:pt x="423583" y="216560"/>
                  </a:lnTo>
                  <a:lnTo>
                    <a:pt x="423583" y="291757"/>
                  </a:lnTo>
                  <a:lnTo>
                    <a:pt x="423113" y="291934"/>
                  </a:lnTo>
                  <a:lnTo>
                    <a:pt x="363880" y="264477"/>
                  </a:lnTo>
                  <a:lnTo>
                    <a:pt x="346265" y="242709"/>
                  </a:lnTo>
                  <a:lnTo>
                    <a:pt x="374396" y="238645"/>
                  </a:lnTo>
                  <a:lnTo>
                    <a:pt x="406044" y="252958"/>
                  </a:lnTo>
                  <a:lnTo>
                    <a:pt x="406819" y="262763"/>
                  </a:lnTo>
                  <a:lnTo>
                    <a:pt x="409524" y="272148"/>
                  </a:lnTo>
                  <a:lnTo>
                    <a:pt x="414045" y="280797"/>
                  </a:lnTo>
                  <a:lnTo>
                    <a:pt x="420281" y="288442"/>
                  </a:lnTo>
                  <a:lnTo>
                    <a:pt x="423583" y="291757"/>
                  </a:lnTo>
                  <a:lnTo>
                    <a:pt x="423583" y="216560"/>
                  </a:lnTo>
                  <a:lnTo>
                    <a:pt x="420433" y="219125"/>
                  </a:lnTo>
                  <a:lnTo>
                    <a:pt x="417309" y="222542"/>
                  </a:lnTo>
                  <a:lnTo>
                    <a:pt x="414705" y="226301"/>
                  </a:lnTo>
                  <a:lnTo>
                    <a:pt x="379755" y="210489"/>
                  </a:lnTo>
                  <a:lnTo>
                    <a:pt x="377075" y="210108"/>
                  </a:lnTo>
                  <a:lnTo>
                    <a:pt x="313067" y="219341"/>
                  </a:lnTo>
                  <a:lnTo>
                    <a:pt x="308876" y="222669"/>
                  </a:lnTo>
                  <a:lnTo>
                    <a:pt x="305219" y="232003"/>
                  </a:lnTo>
                  <a:lnTo>
                    <a:pt x="306044" y="237286"/>
                  </a:lnTo>
                  <a:lnTo>
                    <a:pt x="345592" y="286169"/>
                  </a:lnTo>
                  <a:lnTo>
                    <a:pt x="347294" y="287489"/>
                  </a:lnTo>
                  <a:lnTo>
                    <a:pt x="398868" y="311404"/>
                  </a:lnTo>
                  <a:lnTo>
                    <a:pt x="392645" y="325843"/>
                  </a:lnTo>
                  <a:lnTo>
                    <a:pt x="391325" y="341274"/>
                  </a:lnTo>
                  <a:lnTo>
                    <a:pt x="394919" y="356400"/>
                  </a:lnTo>
                  <a:lnTo>
                    <a:pt x="403415" y="369963"/>
                  </a:lnTo>
                  <a:lnTo>
                    <a:pt x="396443" y="372338"/>
                  </a:lnTo>
                  <a:lnTo>
                    <a:pt x="389890" y="376288"/>
                  </a:lnTo>
                  <a:lnTo>
                    <a:pt x="384327" y="381850"/>
                  </a:lnTo>
                  <a:lnTo>
                    <a:pt x="373672" y="397649"/>
                  </a:lnTo>
                  <a:lnTo>
                    <a:pt x="369785" y="415671"/>
                  </a:lnTo>
                  <a:lnTo>
                    <a:pt x="372719" y="433870"/>
                  </a:lnTo>
                  <a:lnTo>
                    <a:pt x="382549" y="450215"/>
                  </a:lnTo>
                  <a:lnTo>
                    <a:pt x="383044" y="450748"/>
                  </a:lnTo>
                  <a:lnTo>
                    <a:pt x="387248" y="454952"/>
                  </a:lnTo>
                  <a:lnTo>
                    <a:pt x="379552" y="458139"/>
                  </a:lnTo>
                  <a:lnTo>
                    <a:pt x="354164" y="488188"/>
                  </a:lnTo>
                  <a:lnTo>
                    <a:pt x="352183" y="503212"/>
                  </a:lnTo>
                  <a:lnTo>
                    <a:pt x="354838" y="518401"/>
                  </a:lnTo>
                  <a:lnTo>
                    <a:pt x="397992" y="578535"/>
                  </a:lnTo>
                  <a:lnTo>
                    <a:pt x="425589" y="612267"/>
                  </a:lnTo>
                  <a:lnTo>
                    <a:pt x="454304" y="644347"/>
                  </a:lnTo>
                  <a:lnTo>
                    <a:pt x="484073" y="674700"/>
                  </a:lnTo>
                  <a:lnTo>
                    <a:pt x="514807" y="703262"/>
                  </a:lnTo>
                  <a:lnTo>
                    <a:pt x="514807" y="794105"/>
                  </a:lnTo>
                  <a:lnTo>
                    <a:pt x="307403" y="794105"/>
                  </a:lnTo>
                  <a:lnTo>
                    <a:pt x="307403" y="651992"/>
                  </a:lnTo>
                  <a:lnTo>
                    <a:pt x="307403" y="628319"/>
                  </a:lnTo>
                  <a:lnTo>
                    <a:pt x="306463" y="625576"/>
                  </a:lnTo>
                  <a:lnTo>
                    <a:pt x="304888" y="623316"/>
                  </a:lnTo>
                  <a:lnTo>
                    <a:pt x="335318" y="588886"/>
                  </a:lnTo>
                  <a:lnTo>
                    <a:pt x="334759" y="580085"/>
                  </a:lnTo>
                  <a:lnTo>
                    <a:pt x="323240" y="569899"/>
                  </a:lnTo>
                  <a:lnTo>
                    <a:pt x="314426" y="570433"/>
                  </a:lnTo>
                  <a:lnTo>
                    <a:pt x="189509" y="711771"/>
                  </a:lnTo>
                  <a:lnTo>
                    <a:pt x="150228" y="662736"/>
                  </a:lnTo>
                  <a:lnTo>
                    <a:pt x="141452" y="661758"/>
                  </a:lnTo>
                  <a:lnTo>
                    <a:pt x="129451" y="671385"/>
                  </a:lnTo>
                  <a:lnTo>
                    <a:pt x="128473" y="680148"/>
                  </a:lnTo>
                  <a:lnTo>
                    <a:pt x="180682" y="745324"/>
                  </a:lnTo>
                  <a:lnTo>
                    <a:pt x="184531" y="747242"/>
                  </a:lnTo>
                  <a:lnTo>
                    <a:pt x="188645" y="747344"/>
                  </a:lnTo>
                  <a:lnTo>
                    <a:pt x="192976" y="747344"/>
                  </a:lnTo>
                  <a:lnTo>
                    <a:pt x="196773" y="745642"/>
                  </a:lnTo>
                  <a:lnTo>
                    <a:pt x="226707" y="711771"/>
                  </a:lnTo>
                  <a:lnTo>
                    <a:pt x="279539" y="651992"/>
                  </a:lnTo>
                  <a:lnTo>
                    <a:pt x="279539" y="794105"/>
                  </a:lnTo>
                  <a:lnTo>
                    <a:pt x="98437" y="794105"/>
                  </a:lnTo>
                  <a:lnTo>
                    <a:pt x="98437" y="613003"/>
                  </a:lnTo>
                  <a:lnTo>
                    <a:pt x="257911" y="613003"/>
                  </a:lnTo>
                  <a:lnTo>
                    <a:pt x="264160" y="606767"/>
                  </a:lnTo>
                  <a:lnTo>
                    <a:pt x="264160" y="591375"/>
                  </a:lnTo>
                  <a:lnTo>
                    <a:pt x="257911" y="585139"/>
                  </a:lnTo>
                  <a:lnTo>
                    <a:pt x="76796" y="585139"/>
                  </a:lnTo>
                  <a:lnTo>
                    <a:pt x="70573" y="591375"/>
                  </a:lnTo>
                  <a:lnTo>
                    <a:pt x="70573" y="815428"/>
                  </a:lnTo>
                  <a:lnTo>
                    <a:pt x="76327" y="821461"/>
                  </a:lnTo>
                  <a:lnTo>
                    <a:pt x="83591" y="821931"/>
                  </a:lnTo>
                  <a:lnTo>
                    <a:pt x="542671" y="821969"/>
                  </a:lnTo>
                  <a:lnTo>
                    <a:pt x="542671" y="794105"/>
                  </a:lnTo>
                  <a:lnTo>
                    <a:pt x="542671" y="726909"/>
                  </a:lnTo>
                  <a:lnTo>
                    <a:pt x="552958" y="735190"/>
                  </a:lnTo>
                  <a:lnTo>
                    <a:pt x="563359" y="743381"/>
                  </a:lnTo>
                  <a:lnTo>
                    <a:pt x="573862" y="751484"/>
                  </a:lnTo>
                  <a:lnTo>
                    <a:pt x="584466" y="759472"/>
                  </a:lnTo>
                  <a:lnTo>
                    <a:pt x="584466" y="863765"/>
                  </a:lnTo>
                  <a:lnTo>
                    <a:pt x="27863" y="863765"/>
                  </a:lnTo>
                  <a:lnTo>
                    <a:pt x="27863" y="69659"/>
                  </a:lnTo>
                  <a:lnTo>
                    <a:pt x="181114" y="69659"/>
                  </a:lnTo>
                  <a:lnTo>
                    <a:pt x="181114" y="41795"/>
                  </a:lnTo>
                  <a:lnTo>
                    <a:pt x="0" y="41795"/>
                  </a:lnTo>
                  <a:lnTo>
                    <a:pt x="0" y="891628"/>
                  </a:lnTo>
                  <a:lnTo>
                    <a:pt x="612330" y="891628"/>
                  </a:lnTo>
                  <a:lnTo>
                    <a:pt x="612330" y="863765"/>
                  </a:lnTo>
                  <a:lnTo>
                    <a:pt x="612330" y="779665"/>
                  </a:lnTo>
                  <a:lnTo>
                    <a:pt x="618693" y="784148"/>
                  </a:lnTo>
                  <a:lnTo>
                    <a:pt x="625094" y="788593"/>
                  </a:lnTo>
                  <a:lnTo>
                    <a:pt x="684085" y="828560"/>
                  </a:lnTo>
                  <a:lnTo>
                    <a:pt x="710844" y="855306"/>
                  </a:lnTo>
                  <a:lnTo>
                    <a:pt x="714400" y="856665"/>
                  </a:lnTo>
                  <a:lnTo>
                    <a:pt x="721537" y="856665"/>
                  </a:lnTo>
                  <a:lnTo>
                    <a:pt x="725106" y="855294"/>
                  </a:lnTo>
                  <a:lnTo>
                    <a:pt x="732929" y="847471"/>
                  </a:lnTo>
                  <a:lnTo>
                    <a:pt x="733234" y="839393"/>
                  </a:lnTo>
                  <a:lnTo>
                    <a:pt x="728459" y="833564"/>
                  </a:lnTo>
                  <a:lnTo>
                    <a:pt x="728141" y="833208"/>
                  </a:lnTo>
                  <a:lnTo>
                    <a:pt x="702221" y="807288"/>
                  </a:lnTo>
                  <a:lnTo>
                    <a:pt x="701548" y="806729"/>
                  </a:lnTo>
                  <a:lnTo>
                    <a:pt x="661581" y="779665"/>
                  </a:lnTo>
                  <a:lnTo>
                    <a:pt x="647153" y="769886"/>
                  </a:lnTo>
                  <a:lnTo>
                    <a:pt x="602221" y="737971"/>
                  </a:lnTo>
                  <a:lnTo>
                    <a:pt x="558761" y="704113"/>
                  </a:lnTo>
                  <a:lnTo>
                    <a:pt x="521982" y="672249"/>
                  </a:lnTo>
                  <a:lnTo>
                    <a:pt x="486498" y="637755"/>
                  </a:lnTo>
                  <a:lnTo>
                    <a:pt x="452450" y="600748"/>
                  </a:lnTo>
                  <a:lnTo>
                    <a:pt x="419938" y="561365"/>
                  </a:lnTo>
                  <a:lnTo>
                    <a:pt x="384606" y="516178"/>
                  </a:lnTo>
                  <a:lnTo>
                    <a:pt x="380098" y="502983"/>
                  </a:lnTo>
                  <a:lnTo>
                    <a:pt x="380834" y="496366"/>
                  </a:lnTo>
                  <a:lnTo>
                    <a:pt x="383590" y="490474"/>
                  </a:lnTo>
                  <a:lnTo>
                    <a:pt x="387781" y="484517"/>
                  </a:lnTo>
                  <a:lnTo>
                    <a:pt x="394728" y="480695"/>
                  </a:lnTo>
                  <a:lnTo>
                    <a:pt x="407987" y="479894"/>
                  </a:lnTo>
                  <a:lnTo>
                    <a:pt x="413410" y="481634"/>
                  </a:lnTo>
                  <a:lnTo>
                    <a:pt x="417385" y="485076"/>
                  </a:lnTo>
                  <a:lnTo>
                    <a:pt x="456196" y="523900"/>
                  </a:lnTo>
                  <a:lnTo>
                    <a:pt x="459765" y="525259"/>
                  </a:lnTo>
                  <a:lnTo>
                    <a:pt x="466902" y="525259"/>
                  </a:lnTo>
                  <a:lnTo>
                    <a:pt x="470458" y="523900"/>
                  </a:lnTo>
                  <a:lnTo>
                    <a:pt x="478624" y="515734"/>
                  </a:lnTo>
                  <a:lnTo>
                    <a:pt x="478624" y="506920"/>
                  </a:lnTo>
                  <a:lnTo>
                    <a:pt x="451599" y="479894"/>
                  </a:lnTo>
                  <a:lnTo>
                    <a:pt x="439140" y="467423"/>
                  </a:lnTo>
                  <a:lnTo>
                    <a:pt x="438404" y="466648"/>
                  </a:lnTo>
                  <a:lnTo>
                    <a:pt x="437667" y="465912"/>
                  </a:lnTo>
                  <a:lnTo>
                    <a:pt x="436892" y="465188"/>
                  </a:lnTo>
                  <a:lnTo>
                    <a:pt x="403034" y="431330"/>
                  </a:lnTo>
                  <a:lnTo>
                    <a:pt x="398856" y="424167"/>
                  </a:lnTo>
                  <a:lnTo>
                    <a:pt x="397649" y="416242"/>
                  </a:lnTo>
                  <a:lnTo>
                    <a:pt x="399376" y="408419"/>
                  </a:lnTo>
                  <a:lnTo>
                    <a:pt x="404025" y="401548"/>
                  </a:lnTo>
                  <a:lnTo>
                    <a:pt x="411238" y="396760"/>
                  </a:lnTo>
                  <a:lnTo>
                    <a:pt x="419442" y="395173"/>
                  </a:lnTo>
                  <a:lnTo>
                    <a:pt x="427659" y="396760"/>
                  </a:lnTo>
                  <a:lnTo>
                    <a:pt x="434873" y="401548"/>
                  </a:lnTo>
                  <a:lnTo>
                    <a:pt x="506704" y="473392"/>
                  </a:lnTo>
                  <a:lnTo>
                    <a:pt x="510273" y="474751"/>
                  </a:lnTo>
                  <a:lnTo>
                    <a:pt x="517410" y="474751"/>
                  </a:lnTo>
                  <a:lnTo>
                    <a:pt x="520966" y="473392"/>
                  </a:lnTo>
                  <a:lnTo>
                    <a:pt x="529132" y="465226"/>
                  </a:lnTo>
                  <a:lnTo>
                    <a:pt x="529018" y="456298"/>
                  </a:lnTo>
                  <a:lnTo>
                    <a:pt x="467893" y="395173"/>
                  </a:lnTo>
                  <a:lnTo>
                    <a:pt x="425132" y="352412"/>
                  </a:lnTo>
                  <a:lnTo>
                    <a:pt x="420560" y="345516"/>
                  </a:lnTo>
                  <a:lnTo>
                    <a:pt x="419036" y="337667"/>
                  </a:lnTo>
                  <a:lnTo>
                    <a:pt x="420598" y="329793"/>
                  </a:lnTo>
                  <a:lnTo>
                    <a:pt x="425221" y="322859"/>
                  </a:lnTo>
                  <a:lnTo>
                    <a:pt x="432104" y="318287"/>
                  </a:lnTo>
                  <a:lnTo>
                    <a:pt x="439940" y="316763"/>
                  </a:lnTo>
                  <a:lnTo>
                    <a:pt x="447789" y="318287"/>
                  </a:lnTo>
                  <a:lnTo>
                    <a:pt x="454685" y="322859"/>
                  </a:lnTo>
                  <a:lnTo>
                    <a:pt x="558685" y="426847"/>
                  </a:lnTo>
                  <a:lnTo>
                    <a:pt x="567499" y="426847"/>
                  </a:lnTo>
                  <a:lnTo>
                    <a:pt x="578383" y="415975"/>
                  </a:lnTo>
                  <a:lnTo>
                    <a:pt x="578383" y="407149"/>
                  </a:lnTo>
                  <a:lnTo>
                    <a:pt x="487997" y="316763"/>
                  </a:lnTo>
                  <a:lnTo>
                    <a:pt x="463169" y="291934"/>
                  </a:lnTo>
                  <a:lnTo>
                    <a:pt x="435825" y="264591"/>
                  </a:lnTo>
                  <a:lnTo>
                    <a:pt x="433603" y="258826"/>
                  </a:lnTo>
                  <a:lnTo>
                    <a:pt x="434200" y="246989"/>
                  </a:lnTo>
                  <a:lnTo>
                    <a:pt x="456234" y="233654"/>
                  </a:lnTo>
                  <a:lnTo>
                    <a:pt x="463994" y="235839"/>
                  </a:lnTo>
                  <a:lnTo>
                    <a:pt x="470916" y="240766"/>
                  </a:lnTo>
                  <a:lnTo>
                    <a:pt x="618947" y="389216"/>
                  </a:lnTo>
                  <a:lnTo>
                    <a:pt x="623062" y="392899"/>
                  </a:lnTo>
                  <a:lnTo>
                    <a:pt x="658253" y="412508"/>
                  </a:lnTo>
                  <a:lnTo>
                    <a:pt x="700074" y="433057"/>
                  </a:lnTo>
                  <a:lnTo>
                    <a:pt x="769899" y="465924"/>
                  </a:lnTo>
                  <a:lnTo>
                    <a:pt x="819378" y="488530"/>
                  </a:lnTo>
                  <a:lnTo>
                    <a:pt x="829906" y="491718"/>
                  </a:lnTo>
                  <a:lnTo>
                    <a:pt x="840740" y="491718"/>
                  </a:lnTo>
                  <a:lnTo>
                    <a:pt x="873950" y="465912"/>
                  </a:lnTo>
                  <a:lnTo>
                    <a:pt x="874280" y="464197"/>
                  </a:lnTo>
                  <a:lnTo>
                    <a:pt x="877138" y="449656"/>
                  </a:lnTo>
                  <a:close/>
                </a:path>
              </a:pathLst>
            </a:custGeom>
            <a:solidFill>
              <a:srgbClr val="95D5D6"/>
            </a:solidFill>
          </p:spPr>
          <p:txBody>
            <a:bodyPr wrap="square" lIns="0" tIns="0" rIns="0" bIns="0" rtlCol="0"/>
            <a:lstStyle/>
            <a:p>
              <a:endParaRPr dirty="0"/>
            </a:p>
          </p:txBody>
        </p:sp>
      </p:grpSp>
      <p:sp>
        <p:nvSpPr>
          <p:cNvPr id="11" name="object 11"/>
          <p:cNvSpPr/>
          <p:nvPr/>
        </p:nvSpPr>
        <p:spPr>
          <a:xfrm>
            <a:off x="11564696" y="2300744"/>
            <a:ext cx="611505" cy="631825"/>
          </a:xfrm>
          <a:custGeom>
            <a:avLst/>
            <a:gdLst/>
            <a:ahLst/>
            <a:cxnLst/>
            <a:rect l="l" t="t" r="r" b="b"/>
            <a:pathLst>
              <a:path w="611504" h="631825">
                <a:moveTo>
                  <a:pt x="274078" y="171831"/>
                </a:moveTo>
                <a:lnTo>
                  <a:pt x="269367" y="167106"/>
                </a:lnTo>
                <a:lnTo>
                  <a:pt x="263537" y="167106"/>
                </a:lnTo>
                <a:lnTo>
                  <a:pt x="257708" y="167106"/>
                </a:lnTo>
                <a:lnTo>
                  <a:pt x="252996" y="171831"/>
                </a:lnTo>
                <a:lnTo>
                  <a:pt x="252996" y="183476"/>
                </a:lnTo>
                <a:lnTo>
                  <a:pt x="257708" y="188188"/>
                </a:lnTo>
                <a:lnTo>
                  <a:pt x="269367" y="188188"/>
                </a:lnTo>
                <a:lnTo>
                  <a:pt x="274078" y="183476"/>
                </a:lnTo>
                <a:lnTo>
                  <a:pt x="274078" y="171831"/>
                </a:lnTo>
                <a:close/>
              </a:path>
              <a:path w="611504" h="631825">
                <a:moveTo>
                  <a:pt x="316242" y="171818"/>
                </a:moveTo>
                <a:lnTo>
                  <a:pt x="311518" y="167106"/>
                </a:lnTo>
                <a:lnTo>
                  <a:pt x="299885" y="167106"/>
                </a:lnTo>
                <a:lnTo>
                  <a:pt x="295160" y="171818"/>
                </a:lnTo>
                <a:lnTo>
                  <a:pt x="295160" y="183476"/>
                </a:lnTo>
                <a:lnTo>
                  <a:pt x="299885" y="188188"/>
                </a:lnTo>
                <a:lnTo>
                  <a:pt x="311518" y="188188"/>
                </a:lnTo>
                <a:lnTo>
                  <a:pt x="316242" y="183476"/>
                </a:lnTo>
                <a:lnTo>
                  <a:pt x="316242" y="177647"/>
                </a:lnTo>
                <a:lnTo>
                  <a:pt x="316242" y="171818"/>
                </a:lnTo>
                <a:close/>
              </a:path>
              <a:path w="611504" h="631825">
                <a:moveTo>
                  <a:pt x="358406" y="171818"/>
                </a:moveTo>
                <a:lnTo>
                  <a:pt x="353682" y="167106"/>
                </a:lnTo>
                <a:lnTo>
                  <a:pt x="342036" y="167106"/>
                </a:lnTo>
                <a:lnTo>
                  <a:pt x="337324" y="171818"/>
                </a:lnTo>
                <a:lnTo>
                  <a:pt x="337324" y="183476"/>
                </a:lnTo>
                <a:lnTo>
                  <a:pt x="342036" y="188188"/>
                </a:lnTo>
                <a:lnTo>
                  <a:pt x="353682" y="188188"/>
                </a:lnTo>
                <a:lnTo>
                  <a:pt x="358406" y="183476"/>
                </a:lnTo>
                <a:lnTo>
                  <a:pt x="358406" y="177647"/>
                </a:lnTo>
                <a:lnTo>
                  <a:pt x="358406" y="171818"/>
                </a:lnTo>
                <a:close/>
              </a:path>
              <a:path w="611504" h="631825">
                <a:moveTo>
                  <a:pt x="611403" y="207111"/>
                </a:moveTo>
                <a:lnTo>
                  <a:pt x="611390" y="206565"/>
                </a:lnTo>
                <a:lnTo>
                  <a:pt x="605701" y="163931"/>
                </a:lnTo>
                <a:lnTo>
                  <a:pt x="591870" y="123926"/>
                </a:lnTo>
                <a:lnTo>
                  <a:pt x="590308" y="121285"/>
                </a:lnTo>
                <a:lnTo>
                  <a:pt x="590308" y="207111"/>
                </a:lnTo>
                <a:lnTo>
                  <a:pt x="584542" y="250482"/>
                </a:lnTo>
                <a:lnTo>
                  <a:pt x="571144" y="307695"/>
                </a:lnTo>
                <a:lnTo>
                  <a:pt x="553948" y="369087"/>
                </a:lnTo>
                <a:lnTo>
                  <a:pt x="536803" y="425094"/>
                </a:lnTo>
                <a:lnTo>
                  <a:pt x="523570" y="466153"/>
                </a:lnTo>
                <a:lnTo>
                  <a:pt x="517677" y="483743"/>
                </a:lnTo>
                <a:lnTo>
                  <a:pt x="517486" y="484886"/>
                </a:lnTo>
                <a:lnTo>
                  <a:pt x="517486" y="610450"/>
                </a:lnTo>
                <a:lnTo>
                  <a:pt x="316242" y="610450"/>
                </a:lnTo>
                <a:lnTo>
                  <a:pt x="316242" y="546493"/>
                </a:lnTo>
                <a:lnTo>
                  <a:pt x="340982" y="544449"/>
                </a:lnTo>
                <a:lnTo>
                  <a:pt x="365188" y="540258"/>
                </a:lnTo>
                <a:lnTo>
                  <a:pt x="388594" y="533984"/>
                </a:lnTo>
                <a:lnTo>
                  <a:pt x="411010" y="525640"/>
                </a:lnTo>
                <a:lnTo>
                  <a:pt x="414794" y="524014"/>
                </a:lnTo>
                <a:lnTo>
                  <a:pt x="417309" y="520204"/>
                </a:lnTo>
                <a:lnTo>
                  <a:pt x="417106" y="390664"/>
                </a:lnTo>
                <a:lnTo>
                  <a:pt x="455930" y="380606"/>
                </a:lnTo>
                <a:lnTo>
                  <a:pt x="460806" y="379412"/>
                </a:lnTo>
                <a:lnTo>
                  <a:pt x="464997" y="376085"/>
                </a:lnTo>
                <a:lnTo>
                  <a:pt x="469620" y="366953"/>
                </a:lnTo>
                <a:lnTo>
                  <a:pt x="469836" y="361619"/>
                </a:lnTo>
                <a:lnTo>
                  <a:pt x="467855" y="356806"/>
                </a:lnTo>
                <a:lnTo>
                  <a:pt x="427520" y="260972"/>
                </a:lnTo>
                <a:lnTo>
                  <a:pt x="427520" y="219456"/>
                </a:lnTo>
                <a:lnTo>
                  <a:pt x="421894" y="169570"/>
                </a:lnTo>
                <a:lnTo>
                  <a:pt x="405447" y="122212"/>
                </a:lnTo>
                <a:lnTo>
                  <a:pt x="379628" y="80759"/>
                </a:lnTo>
                <a:lnTo>
                  <a:pt x="345808" y="46342"/>
                </a:lnTo>
                <a:lnTo>
                  <a:pt x="326796" y="34315"/>
                </a:lnTo>
                <a:lnTo>
                  <a:pt x="340817" y="29273"/>
                </a:lnTo>
                <a:lnTo>
                  <a:pt x="355320" y="25349"/>
                </a:lnTo>
                <a:lnTo>
                  <a:pt x="370395" y="22580"/>
                </a:lnTo>
                <a:lnTo>
                  <a:pt x="385597" y="21056"/>
                </a:lnTo>
                <a:lnTo>
                  <a:pt x="424510" y="22593"/>
                </a:lnTo>
                <a:lnTo>
                  <a:pt x="461645" y="31635"/>
                </a:lnTo>
                <a:lnTo>
                  <a:pt x="496201" y="47879"/>
                </a:lnTo>
                <a:lnTo>
                  <a:pt x="527291" y="71031"/>
                </a:lnTo>
                <a:lnTo>
                  <a:pt x="553250" y="99834"/>
                </a:lnTo>
                <a:lnTo>
                  <a:pt x="572655" y="132664"/>
                </a:lnTo>
                <a:lnTo>
                  <a:pt x="585152" y="168668"/>
                </a:lnTo>
                <a:lnTo>
                  <a:pt x="590257" y="206565"/>
                </a:lnTo>
                <a:lnTo>
                  <a:pt x="590308" y="207111"/>
                </a:lnTo>
                <a:lnTo>
                  <a:pt x="590308" y="121285"/>
                </a:lnTo>
                <a:lnTo>
                  <a:pt x="570331" y="87452"/>
                </a:lnTo>
                <a:lnTo>
                  <a:pt x="541502" y="55448"/>
                </a:lnTo>
                <a:lnTo>
                  <a:pt x="507009" y="29768"/>
                </a:lnTo>
                <a:lnTo>
                  <a:pt x="468680" y="11747"/>
                </a:lnTo>
                <a:lnTo>
                  <a:pt x="427482" y="1714"/>
                </a:lnTo>
                <a:lnTo>
                  <a:pt x="384365" y="0"/>
                </a:lnTo>
                <a:lnTo>
                  <a:pt x="361213" y="2679"/>
                </a:lnTo>
                <a:lnTo>
                  <a:pt x="338823" y="7848"/>
                </a:lnTo>
                <a:lnTo>
                  <a:pt x="317550" y="15316"/>
                </a:lnTo>
                <a:lnTo>
                  <a:pt x="297319" y="25006"/>
                </a:lnTo>
                <a:lnTo>
                  <a:pt x="296278" y="25387"/>
                </a:lnTo>
                <a:lnTo>
                  <a:pt x="295325" y="25920"/>
                </a:lnTo>
                <a:lnTo>
                  <a:pt x="294474" y="26606"/>
                </a:lnTo>
                <a:lnTo>
                  <a:pt x="257594" y="53111"/>
                </a:lnTo>
                <a:lnTo>
                  <a:pt x="226987" y="86842"/>
                </a:lnTo>
                <a:lnTo>
                  <a:pt x="203771" y="126606"/>
                </a:lnTo>
                <a:lnTo>
                  <a:pt x="189039" y="171221"/>
                </a:lnTo>
                <a:lnTo>
                  <a:pt x="183883" y="219456"/>
                </a:lnTo>
                <a:lnTo>
                  <a:pt x="183883" y="260972"/>
                </a:lnTo>
                <a:lnTo>
                  <a:pt x="143510" y="356882"/>
                </a:lnTo>
                <a:lnTo>
                  <a:pt x="141744" y="361188"/>
                </a:lnTo>
                <a:lnTo>
                  <a:pt x="141693" y="364655"/>
                </a:lnTo>
                <a:lnTo>
                  <a:pt x="141782" y="366953"/>
                </a:lnTo>
                <a:lnTo>
                  <a:pt x="144081" y="371525"/>
                </a:lnTo>
                <a:lnTo>
                  <a:pt x="146405" y="376085"/>
                </a:lnTo>
                <a:lnTo>
                  <a:pt x="150596" y="379412"/>
                </a:lnTo>
                <a:lnTo>
                  <a:pt x="155549" y="380631"/>
                </a:lnTo>
                <a:lnTo>
                  <a:pt x="194297" y="390664"/>
                </a:lnTo>
                <a:lnTo>
                  <a:pt x="194157" y="520204"/>
                </a:lnTo>
                <a:lnTo>
                  <a:pt x="242633" y="539381"/>
                </a:lnTo>
                <a:lnTo>
                  <a:pt x="263296" y="543445"/>
                </a:lnTo>
                <a:lnTo>
                  <a:pt x="268770" y="539610"/>
                </a:lnTo>
                <a:lnTo>
                  <a:pt x="270789" y="528142"/>
                </a:lnTo>
                <a:lnTo>
                  <a:pt x="266966" y="522681"/>
                </a:lnTo>
                <a:lnTo>
                  <a:pt x="261226" y="521665"/>
                </a:lnTo>
                <a:lnTo>
                  <a:pt x="249250" y="519277"/>
                </a:lnTo>
                <a:lnTo>
                  <a:pt x="237566" y="516343"/>
                </a:lnTo>
                <a:lnTo>
                  <a:pt x="226225" y="512902"/>
                </a:lnTo>
                <a:lnTo>
                  <a:pt x="215290" y="508939"/>
                </a:lnTo>
                <a:lnTo>
                  <a:pt x="215392" y="377698"/>
                </a:lnTo>
                <a:lnTo>
                  <a:pt x="212140" y="373494"/>
                </a:lnTo>
                <a:lnTo>
                  <a:pt x="164579" y="361188"/>
                </a:lnTo>
                <a:lnTo>
                  <a:pt x="204685" y="265899"/>
                </a:lnTo>
                <a:lnTo>
                  <a:pt x="204978" y="264502"/>
                </a:lnTo>
                <a:lnTo>
                  <a:pt x="204978" y="219456"/>
                </a:lnTo>
                <a:lnTo>
                  <a:pt x="212001" y="166039"/>
                </a:lnTo>
                <a:lnTo>
                  <a:pt x="231813" y="118008"/>
                </a:lnTo>
                <a:lnTo>
                  <a:pt x="262572" y="77431"/>
                </a:lnTo>
                <a:lnTo>
                  <a:pt x="302412" y="46342"/>
                </a:lnTo>
                <a:lnTo>
                  <a:pt x="312661" y="50711"/>
                </a:lnTo>
                <a:lnTo>
                  <a:pt x="363639" y="94589"/>
                </a:lnTo>
                <a:lnTo>
                  <a:pt x="386854" y="132499"/>
                </a:lnTo>
                <a:lnTo>
                  <a:pt x="401396" y="174713"/>
                </a:lnTo>
                <a:lnTo>
                  <a:pt x="406425" y="219456"/>
                </a:lnTo>
                <a:lnTo>
                  <a:pt x="406425" y="264502"/>
                </a:lnTo>
                <a:lnTo>
                  <a:pt x="406717" y="265899"/>
                </a:lnTo>
                <a:lnTo>
                  <a:pt x="446824" y="361188"/>
                </a:lnTo>
                <a:lnTo>
                  <a:pt x="399249" y="373494"/>
                </a:lnTo>
                <a:lnTo>
                  <a:pt x="395998" y="377698"/>
                </a:lnTo>
                <a:lnTo>
                  <a:pt x="396214" y="508939"/>
                </a:lnTo>
                <a:lnTo>
                  <a:pt x="352513" y="521335"/>
                </a:lnTo>
                <a:lnTo>
                  <a:pt x="305993" y="525640"/>
                </a:lnTo>
                <a:lnTo>
                  <a:pt x="302285" y="525653"/>
                </a:lnTo>
                <a:lnTo>
                  <a:pt x="299034" y="527583"/>
                </a:lnTo>
                <a:lnTo>
                  <a:pt x="297154" y="530491"/>
                </a:lnTo>
                <a:lnTo>
                  <a:pt x="295910" y="532231"/>
                </a:lnTo>
                <a:lnTo>
                  <a:pt x="295160" y="534352"/>
                </a:lnTo>
                <a:lnTo>
                  <a:pt x="295160" y="610450"/>
                </a:lnTo>
                <a:lnTo>
                  <a:pt x="93916" y="610450"/>
                </a:lnTo>
                <a:lnTo>
                  <a:pt x="93916" y="484886"/>
                </a:lnTo>
                <a:lnTo>
                  <a:pt x="93726" y="483743"/>
                </a:lnTo>
                <a:lnTo>
                  <a:pt x="74599" y="425094"/>
                </a:lnTo>
                <a:lnTo>
                  <a:pt x="57454" y="369087"/>
                </a:lnTo>
                <a:lnTo>
                  <a:pt x="40259" y="307682"/>
                </a:lnTo>
                <a:lnTo>
                  <a:pt x="26860" y="250482"/>
                </a:lnTo>
                <a:lnTo>
                  <a:pt x="21094" y="207111"/>
                </a:lnTo>
                <a:lnTo>
                  <a:pt x="21145" y="206565"/>
                </a:lnTo>
                <a:lnTo>
                  <a:pt x="26263" y="168668"/>
                </a:lnTo>
                <a:lnTo>
                  <a:pt x="38747" y="132664"/>
                </a:lnTo>
                <a:lnTo>
                  <a:pt x="58153" y="99834"/>
                </a:lnTo>
                <a:lnTo>
                  <a:pt x="84099" y="71031"/>
                </a:lnTo>
                <a:lnTo>
                  <a:pt x="115201" y="47879"/>
                </a:lnTo>
                <a:lnTo>
                  <a:pt x="149758" y="31623"/>
                </a:lnTo>
                <a:lnTo>
                  <a:pt x="186918" y="22580"/>
                </a:lnTo>
                <a:lnTo>
                  <a:pt x="225806" y="21056"/>
                </a:lnTo>
                <a:lnTo>
                  <a:pt x="234975" y="21818"/>
                </a:lnTo>
                <a:lnTo>
                  <a:pt x="244081" y="23037"/>
                </a:lnTo>
                <a:lnTo>
                  <a:pt x="253098" y="24688"/>
                </a:lnTo>
                <a:lnTo>
                  <a:pt x="261988" y="26771"/>
                </a:lnTo>
                <a:lnTo>
                  <a:pt x="267614" y="28244"/>
                </a:lnTo>
                <a:lnTo>
                  <a:pt x="273380" y="24879"/>
                </a:lnTo>
                <a:lnTo>
                  <a:pt x="274383" y="21056"/>
                </a:lnTo>
                <a:lnTo>
                  <a:pt x="276326" y="13614"/>
                </a:lnTo>
                <a:lnTo>
                  <a:pt x="272961" y="7848"/>
                </a:lnTo>
                <a:lnTo>
                  <a:pt x="227050" y="0"/>
                </a:lnTo>
                <a:lnTo>
                  <a:pt x="183934" y="1714"/>
                </a:lnTo>
                <a:lnTo>
                  <a:pt x="142735" y="11747"/>
                </a:lnTo>
                <a:lnTo>
                  <a:pt x="104406" y="29768"/>
                </a:lnTo>
                <a:lnTo>
                  <a:pt x="69900" y="55448"/>
                </a:lnTo>
                <a:lnTo>
                  <a:pt x="41084" y="87452"/>
                </a:lnTo>
                <a:lnTo>
                  <a:pt x="19532" y="123926"/>
                </a:lnTo>
                <a:lnTo>
                  <a:pt x="5702" y="163931"/>
                </a:lnTo>
                <a:lnTo>
                  <a:pt x="25" y="206565"/>
                </a:lnTo>
                <a:lnTo>
                  <a:pt x="0" y="207111"/>
                </a:lnTo>
                <a:lnTo>
                  <a:pt x="5308" y="249770"/>
                </a:lnTo>
                <a:lnTo>
                  <a:pt x="17792" y="305028"/>
                </a:lnTo>
                <a:lnTo>
                  <a:pt x="34137" y="364655"/>
                </a:lnTo>
                <a:lnTo>
                  <a:pt x="50990" y="420458"/>
                </a:lnTo>
                <a:lnTo>
                  <a:pt x="64998" y="464248"/>
                </a:lnTo>
                <a:lnTo>
                  <a:pt x="72821" y="487794"/>
                </a:lnTo>
                <a:lnTo>
                  <a:pt x="72821" y="610450"/>
                </a:lnTo>
                <a:lnTo>
                  <a:pt x="4724" y="610450"/>
                </a:lnTo>
                <a:lnTo>
                  <a:pt x="0" y="615175"/>
                </a:lnTo>
                <a:lnTo>
                  <a:pt x="0" y="626808"/>
                </a:lnTo>
                <a:lnTo>
                  <a:pt x="4724" y="631532"/>
                </a:lnTo>
                <a:lnTo>
                  <a:pt x="606679" y="631532"/>
                </a:lnTo>
                <a:lnTo>
                  <a:pt x="611403" y="626808"/>
                </a:lnTo>
                <a:lnTo>
                  <a:pt x="611403" y="615175"/>
                </a:lnTo>
                <a:lnTo>
                  <a:pt x="606679" y="610450"/>
                </a:lnTo>
                <a:lnTo>
                  <a:pt x="538568" y="610450"/>
                </a:lnTo>
                <a:lnTo>
                  <a:pt x="538568" y="487794"/>
                </a:lnTo>
                <a:lnTo>
                  <a:pt x="560412" y="420458"/>
                </a:lnTo>
                <a:lnTo>
                  <a:pt x="577265" y="364655"/>
                </a:lnTo>
                <a:lnTo>
                  <a:pt x="593610" y="305028"/>
                </a:lnTo>
                <a:lnTo>
                  <a:pt x="606107" y="249770"/>
                </a:lnTo>
                <a:lnTo>
                  <a:pt x="611403" y="207111"/>
                </a:lnTo>
                <a:close/>
              </a:path>
            </a:pathLst>
          </a:custGeom>
          <a:solidFill>
            <a:srgbClr val="95D5D6"/>
          </a:solidFill>
        </p:spPr>
        <p:txBody>
          <a:bodyPr wrap="square" lIns="0" tIns="0" rIns="0" bIns="0" rtlCol="0"/>
          <a:lstStyle/>
          <a:p>
            <a:endParaRPr dirty="0"/>
          </a:p>
        </p:txBody>
      </p:sp>
      <p:sp>
        <p:nvSpPr>
          <p:cNvPr id="12" name="object 12"/>
          <p:cNvSpPr/>
          <p:nvPr/>
        </p:nvSpPr>
        <p:spPr>
          <a:xfrm>
            <a:off x="12063108" y="937424"/>
            <a:ext cx="129539" cy="577850"/>
          </a:xfrm>
          <a:custGeom>
            <a:avLst/>
            <a:gdLst/>
            <a:ahLst/>
            <a:cxnLst/>
            <a:rect l="l" t="t" r="r" b="b"/>
            <a:pathLst>
              <a:path w="129540" h="577850">
                <a:moveTo>
                  <a:pt x="128993" y="240144"/>
                </a:moveTo>
                <a:lnTo>
                  <a:pt x="128308" y="242963"/>
                </a:lnTo>
                <a:lnTo>
                  <a:pt x="124599" y="288734"/>
                </a:lnTo>
                <a:lnTo>
                  <a:pt x="128257" y="334543"/>
                </a:lnTo>
                <a:lnTo>
                  <a:pt x="128993" y="337540"/>
                </a:lnTo>
                <a:lnTo>
                  <a:pt x="128993" y="240144"/>
                </a:lnTo>
                <a:close/>
              </a:path>
              <a:path w="129540" h="577850">
                <a:moveTo>
                  <a:pt x="128993" y="0"/>
                </a:moveTo>
                <a:lnTo>
                  <a:pt x="119367" y="952"/>
                </a:lnTo>
                <a:lnTo>
                  <a:pt x="110528" y="90576"/>
                </a:lnTo>
                <a:lnTo>
                  <a:pt x="30988" y="132880"/>
                </a:lnTo>
                <a:lnTo>
                  <a:pt x="57137" y="219100"/>
                </a:lnTo>
                <a:lnTo>
                  <a:pt x="0" y="288721"/>
                </a:lnTo>
                <a:lnTo>
                  <a:pt x="57137" y="358343"/>
                </a:lnTo>
                <a:lnTo>
                  <a:pt x="30988" y="444563"/>
                </a:lnTo>
                <a:lnTo>
                  <a:pt x="110528" y="486854"/>
                </a:lnTo>
                <a:lnTo>
                  <a:pt x="119367" y="576491"/>
                </a:lnTo>
                <a:lnTo>
                  <a:pt x="128993" y="577443"/>
                </a:lnTo>
                <a:lnTo>
                  <a:pt x="128993" y="468223"/>
                </a:lnTo>
                <a:lnTo>
                  <a:pt x="61061" y="432079"/>
                </a:lnTo>
                <a:lnTo>
                  <a:pt x="85102" y="352780"/>
                </a:lnTo>
                <a:lnTo>
                  <a:pt x="32537" y="288721"/>
                </a:lnTo>
                <a:lnTo>
                  <a:pt x="85102" y="224663"/>
                </a:lnTo>
                <a:lnTo>
                  <a:pt x="61061" y="145364"/>
                </a:lnTo>
                <a:lnTo>
                  <a:pt x="128993" y="109232"/>
                </a:lnTo>
                <a:lnTo>
                  <a:pt x="128993" y="0"/>
                </a:lnTo>
                <a:close/>
              </a:path>
            </a:pathLst>
          </a:custGeom>
          <a:solidFill>
            <a:srgbClr val="95D5D6"/>
          </a:solidFill>
        </p:spPr>
        <p:txBody>
          <a:bodyPr wrap="square" lIns="0" tIns="0" rIns="0" bIns="0" rtlCol="0"/>
          <a:lstStyle/>
          <a:p>
            <a:endParaRPr dirty="0"/>
          </a:p>
        </p:txBody>
      </p:sp>
      <p:sp>
        <p:nvSpPr>
          <p:cNvPr id="13" name="object 13"/>
          <p:cNvSpPr/>
          <p:nvPr/>
        </p:nvSpPr>
        <p:spPr>
          <a:xfrm>
            <a:off x="10330853" y="3387585"/>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4" name="object 14"/>
          <p:cNvSpPr/>
          <p:nvPr/>
        </p:nvSpPr>
        <p:spPr>
          <a:xfrm>
            <a:off x="10330853" y="3460927"/>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5" name="object 15"/>
          <p:cNvSpPr/>
          <p:nvPr/>
        </p:nvSpPr>
        <p:spPr>
          <a:xfrm>
            <a:off x="10084206" y="3130575"/>
            <a:ext cx="655955" cy="673100"/>
          </a:xfrm>
          <a:custGeom>
            <a:avLst/>
            <a:gdLst/>
            <a:ahLst/>
            <a:cxnLst/>
            <a:rect l="l" t="t" r="r" b="b"/>
            <a:pathLst>
              <a:path w="655954" h="673100">
                <a:moveTo>
                  <a:pt x="346151" y="403694"/>
                </a:moveTo>
                <a:lnTo>
                  <a:pt x="246646" y="403694"/>
                </a:lnTo>
                <a:lnTo>
                  <a:pt x="246646" y="418579"/>
                </a:lnTo>
                <a:lnTo>
                  <a:pt x="346151" y="418579"/>
                </a:lnTo>
                <a:lnTo>
                  <a:pt x="346151" y="403694"/>
                </a:lnTo>
                <a:close/>
              </a:path>
              <a:path w="655954" h="673100">
                <a:moveTo>
                  <a:pt x="400977" y="403694"/>
                </a:moveTo>
                <a:lnTo>
                  <a:pt x="382612" y="403694"/>
                </a:lnTo>
                <a:lnTo>
                  <a:pt x="382612" y="418579"/>
                </a:lnTo>
                <a:lnTo>
                  <a:pt x="400977" y="418579"/>
                </a:lnTo>
                <a:lnTo>
                  <a:pt x="400977" y="403694"/>
                </a:lnTo>
                <a:close/>
              </a:path>
              <a:path w="655954" h="673100">
                <a:moveTo>
                  <a:pt x="655701" y="151155"/>
                </a:moveTo>
                <a:lnTo>
                  <a:pt x="652360" y="147815"/>
                </a:lnTo>
                <a:lnTo>
                  <a:pt x="640803" y="147815"/>
                </a:lnTo>
                <a:lnTo>
                  <a:pt x="640803" y="162699"/>
                </a:lnTo>
                <a:lnTo>
                  <a:pt x="640803" y="191465"/>
                </a:lnTo>
                <a:lnTo>
                  <a:pt x="640803" y="206362"/>
                </a:lnTo>
                <a:lnTo>
                  <a:pt x="640803" y="235127"/>
                </a:lnTo>
                <a:lnTo>
                  <a:pt x="640803" y="250012"/>
                </a:lnTo>
                <a:lnTo>
                  <a:pt x="640803" y="278777"/>
                </a:lnTo>
                <a:lnTo>
                  <a:pt x="542163" y="278777"/>
                </a:lnTo>
                <a:lnTo>
                  <a:pt x="542163" y="250012"/>
                </a:lnTo>
                <a:lnTo>
                  <a:pt x="640803" y="250012"/>
                </a:lnTo>
                <a:lnTo>
                  <a:pt x="640803" y="235127"/>
                </a:lnTo>
                <a:lnTo>
                  <a:pt x="542163" y="235127"/>
                </a:lnTo>
                <a:lnTo>
                  <a:pt x="542163" y="233502"/>
                </a:lnTo>
                <a:lnTo>
                  <a:pt x="542163" y="206362"/>
                </a:lnTo>
                <a:lnTo>
                  <a:pt x="640803" y="206362"/>
                </a:lnTo>
                <a:lnTo>
                  <a:pt x="640803" y="191465"/>
                </a:lnTo>
                <a:lnTo>
                  <a:pt x="542163" y="191465"/>
                </a:lnTo>
                <a:lnTo>
                  <a:pt x="542163" y="162699"/>
                </a:lnTo>
                <a:lnTo>
                  <a:pt x="640803" y="162699"/>
                </a:lnTo>
                <a:lnTo>
                  <a:pt x="640803" y="147815"/>
                </a:lnTo>
                <a:lnTo>
                  <a:pt x="530606" y="147815"/>
                </a:lnTo>
                <a:lnTo>
                  <a:pt x="527278" y="151155"/>
                </a:lnTo>
                <a:lnTo>
                  <a:pt x="527278" y="216395"/>
                </a:lnTo>
                <a:lnTo>
                  <a:pt x="445490" y="262674"/>
                </a:lnTo>
                <a:lnTo>
                  <a:pt x="445490" y="235216"/>
                </a:lnTo>
                <a:lnTo>
                  <a:pt x="445490" y="223659"/>
                </a:lnTo>
                <a:lnTo>
                  <a:pt x="442150" y="220319"/>
                </a:lnTo>
                <a:lnTo>
                  <a:pt x="430606" y="220319"/>
                </a:lnTo>
                <a:lnTo>
                  <a:pt x="430606" y="235216"/>
                </a:lnTo>
                <a:lnTo>
                  <a:pt x="430606" y="293687"/>
                </a:lnTo>
                <a:lnTo>
                  <a:pt x="430606" y="308571"/>
                </a:lnTo>
                <a:lnTo>
                  <a:pt x="430606" y="367030"/>
                </a:lnTo>
                <a:lnTo>
                  <a:pt x="430606" y="381914"/>
                </a:lnTo>
                <a:lnTo>
                  <a:pt x="430606" y="440359"/>
                </a:lnTo>
                <a:lnTo>
                  <a:pt x="222567" y="440359"/>
                </a:lnTo>
                <a:lnTo>
                  <a:pt x="222567" y="425640"/>
                </a:lnTo>
                <a:lnTo>
                  <a:pt x="222567" y="413512"/>
                </a:lnTo>
                <a:lnTo>
                  <a:pt x="222897" y="412305"/>
                </a:lnTo>
                <a:lnTo>
                  <a:pt x="222897" y="411048"/>
                </a:lnTo>
                <a:lnTo>
                  <a:pt x="222567" y="409790"/>
                </a:lnTo>
                <a:lnTo>
                  <a:pt x="222567" y="381914"/>
                </a:lnTo>
                <a:lnTo>
                  <a:pt x="430606" y="381914"/>
                </a:lnTo>
                <a:lnTo>
                  <a:pt x="430606" y="367030"/>
                </a:lnTo>
                <a:lnTo>
                  <a:pt x="222567" y="367030"/>
                </a:lnTo>
                <a:lnTo>
                  <a:pt x="222567" y="308571"/>
                </a:lnTo>
                <a:lnTo>
                  <a:pt x="430606" y="308571"/>
                </a:lnTo>
                <a:lnTo>
                  <a:pt x="430606" y="293687"/>
                </a:lnTo>
                <a:lnTo>
                  <a:pt x="222567" y="293687"/>
                </a:lnTo>
                <a:lnTo>
                  <a:pt x="222567" y="261251"/>
                </a:lnTo>
                <a:lnTo>
                  <a:pt x="222567" y="235216"/>
                </a:lnTo>
                <a:lnTo>
                  <a:pt x="430606" y="235216"/>
                </a:lnTo>
                <a:lnTo>
                  <a:pt x="430606" y="220319"/>
                </a:lnTo>
                <a:lnTo>
                  <a:pt x="335305" y="220319"/>
                </a:lnTo>
                <a:lnTo>
                  <a:pt x="335305" y="145834"/>
                </a:lnTo>
                <a:lnTo>
                  <a:pt x="387464" y="145834"/>
                </a:lnTo>
                <a:lnTo>
                  <a:pt x="390791" y="142506"/>
                </a:lnTo>
                <a:lnTo>
                  <a:pt x="390791" y="3340"/>
                </a:lnTo>
                <a:lnTo>
                  <a:pt x="387464" y="0"/>
                </a:lnTo>
                <a:lnTo>
                  <a:pt x="375920" y="0"/>
                </a:lnTo>
                <a:lnTo>
                  <a:pt x="375920" y="102196"/>
                </a:lnTo>
                <a:lnTo>
                  <a:pt x="375920" y="130949"/>
                </a:lnTo>
                <a:lnTo>
                  <a:pt x="277279" y="130949"/>
                </a:lnTo>
                <a:lnTo>
                  <a:pt x="277279" y="102196"/>
                </a:lnTo>
                <a:lnTo>
                  <a:pt x="375920" y="102196"/>
                </a:lnTo>
                <a:lnTo>
                  <a:pt x="375920" y="0"/>
                </a:lnTo>
                <a:lnTo>
                  <a:pt x="375907" y="14897"/>
                </a:lnTo>
                <a:lnTo>
                  <a:pt x="375907" y="43649"/>
                </a:lnTo>
                <a:lnTo>
                  <a:pt x="375907" y="58547"/>
                </a:lnTo>
                <a:lnTo>
                  <a:pt x="375907" y="87312"/>
                </a:lnTo>
                <a:lnTo>
                  <a:pt x="277253" y="87312"/>
                </a:lnTo>
                <a:lnTo>
                  <a:pt x="277253" y="58547"/>
                </a:lnTo>
                <a:lnTo>
                  <a:pt x="375907" y="58547"/>
                </a:lnTo>
                <a:lnTo>
                  <a:pt x="375907" y="43649"/>
                </a:lnTo>
                <a:lnTo>
                  <a:pt x="277253" y="43649"/>
                </a:lnTo>
                <a:lnTo>
                  <a:pt x="277253" y="14897"/>
                </a:lnTo>
                <a:lnTo>
                  <a:pt x="375907" y="14897"/>
                </a:lnTo>
                <a:lnTo>
                  <a:pt x="375907" y="0"/>
                </a:lnTo>
                <a:lnTo>
                  <a:pt x="265709" y="0"/>
                </a:lnTo>
                <a:lnTo>
                  <a:pt x="262382" y="3340"/>
                </a:lnTo>
                <a:lnTo>
                  <a:pt x="262382" y="142506"/>
                </a:lnTo>
                <a:lnTo>
                  <a:pt x="265709" y="145834"/>
                </a:lnTo>
                <a:lnTo>
                  <a:pt x="320421" y="145834"/>
                </a:lnTo>
                <a:lnTo>
                  <a:pt x="320421" y="220319"/>
                </a:lnTo>
                <a:lnTo>
                  <a:pt x="211023" y="220319"/>
                </a:lnTo>
                <a:lnTo>
                  <a:pt x="207683" y="223659"/>
                </a:lnTo>
                <a:lnTo>
                  <a:pt x="207683" y="261251"/>
                </a:lnTo>
                <a:lnTo>
                  <a:pt x="158635" y="233502"/>
                </a:lnTo>
                <a:lnTo>
                  <a:pt x="128409" y="216395"/>
                </a:lnTo>
                <a:lnTo>
                  <a:pt x="128409" y="206349"/>
                </a:lnTo>
                <a:lnTo>
                  <a:pt x="128409" y="191465"/>
                </a:lnTo>
                <a:lnTo>
                  <a:pt x="128409" y="162699"/>
                </a:lnTo>
                <a:lnTo>
                  <a:pt x="128409" y="151155"/>
                </a:lnTo>
                <a:lnTo>
                  <a:pt x="125082" y="147815"/>
                </a:lnTo>
                <a:lnTo>
                  <a:pt x="113525" y="147815"/>
                </a:lnTo>
                <a:lnTo>
                  <a:pt x="113525" y="250012"/>
                </a:lnTo>
                <a:lnTo>
                  <a:pt x="113525" y="278777"/>
                </a:lnTo>
                <a:lnTo>
                  <a:pt x="14884" y="278777"/>
                </a:lnTo>
                <a:lnTo>
                  <a:pt x="14884" y="250012"/>
                </a:lnTo>
                <a:lnTo>
                  <a:pt x="113525" y="250012"/>
                </a:lnTo>
                <a:lnTo>
                  <a:pt x="113525" y="147815"/>
                </a:lnTo>
                <a:lnTo>
                  <a:pt x="113512" y="162699"/>
                </a:lnTo>
                <a:lnTo>
                  <a:pt x="113512" y="191465"/>
                </a:lnTo>
                <a:lnTo>
                  <a:pt x="113512" y="206349"/>
                </a:lnTo>
                <a:lnTo>
                  <a:pt x="113512" y="235115"/>
                </a:lnTo>
                <a:lnTo>
                  <a:pt x="14871" y="235115"/>
                </a:lnTo>
                <a:lnTo>
                  <a:pt x="14871" y="206349"/>
                </a:lnTo>
                <a:lnTo>
                  <a:pt x="113512" y="206349"/>
                </a:lnTo>
                <a:lnTo>
                  <a:pt x="113512" y="191465"/>
                </a:lnTo>
                <a:lnTo>
                  <a:pt x="14871" y="191465"/>
                </a:lnTo>
                <a:lnTo>
                  <a:pt x="14871" y="162699"/>
                </a:lnTo>
                <a:lnTo>
                  <a:pt x="113512" y="162699"/>
                </a:lnTo>
                <a:lnTo>
                  <a:pt x="113512" y="147815"/>
                </a:lnTo>
                <a:lnTo>
                  <a:pt x="3327" y="147815"/>
                </a:lnTo>
                <a:lnTo>
                  <a:pt x="0" y="151155"/>
                </a:lnTo>
                <a:lnTo>
                  <a:pt x="0" y="290334"/>
                </a:lnTo>
                <a:lnTo>
                  <a:pt x="3327" y="293662"/>
                </a:lnTo>
                <a:lnTo>
                  <a:pt x="125082" y="293662"/>
                </a:lnTo>
                <a:lnTo>
                  <a:pt x="128409" y="290334"/>
                </a:lnTo>
                <a:lnTo>
                  <a:pt x="128409" y="278777"/>
                </a:lnTo>
                <a:lnTo>
                  <a:pt x="128409" y="250012"/>
                </a:lnTo>
                <a:lnTo>
                  <a:pt x="128409" y="235115"/>
                </a:lnTo>
                <a:lnTo>
                  <a:pt x="128409" y="233502"/>
                </a:lnTo>
                <a:lnTo>
                  <a:pt x="207683" y="278358"/>
                </a:lnTo>
                <a:lnTo>
                  <a:pt x="207683" y="407809"/>
                </a:lnTo>
                <a:lnTo>
                  <a:pt x="128409" y="459867"/>
                </a:lnTo>
                <a:lnTo>
                  <a:pt x="128409" y="459282"/>
                </a:lnTo>
                <a:lnTo>
                  <a:pt x="128409" y="444411"/>
                </a:lnTo>
                <a:lnTo>
                  <a:pt x="128409" y="415645"/>
                </a:lnTo>
                <a:lnTo>
                  <a:pt x="128409" y="404088"/>
                </a:lnTo>
                <a:lnTo>
                  <a:pt x="125082" y="400761"/>
                </a:lnTo>
                <a:lnTo>
                  <a:pt x="113525" y="400761"/>
                </a:lnTo>
                <a:lnTo>
                  <a:pt x="113525" y="502932"/>
                </a:lnTo>
                <a:lnTo>
                  <a:pt x="113525" y="531698"/>
                </a:lnTo>
                <a:lnTo>
                  <a:pt x="14884" y="531698"/>
                </a:lnTo>
                <a:lnTo>
                  <a:pt x="14884" y="502932"/>
                </a:lnTo>
                <a:lnTo>
                  <a:pt x="113525" y="502932"/>
                </a:lnTo>
                <a:lnTo>
                  <a:pt x="113525" y="400761"/>
                </a:lnTo>
                <a:lnTo>
                  <a:pt x="113512" y="415645"/>
                </a:lnTo>
                <a:lnTo>
                  <a:pt x="113512" y="444411"/>
                </a:lnTo>
                <a:lnTo>
                  <a:pt x="113512" y="459282"/>
                </a:lnTo>
                <a:lnTo>
                  <a:pt x="113512" y="488048"/>
                </a:lnTo>
                <a:lnTo>
                  <a:pt x="14871" y="488048"/>
                </a:lnTo>
                <a:lnTo>
                  <a:pt x="14871" y="459282"/>
                </a:lnTo>
                <a:lnTo>
                  <a:pt x="113512" y="459282"/>
                </a:lnTo>
                <a:lnTo>
                  <a:pt x="113512" y="444411"/>
                </a:lnTo>
                <a:lnTo>
                  <a:pt x="14871" y="444411"/>
                </a:lnTo>
                <a:lnTo>
                  <a:pt x="14871" y="415645"/>
                </a:lnTo>
                <a:lnTo>
                  <a:pt x="113512" y="415645"/>
                </a:lnTo>
                <a:lnTo>
                  <a:pt x="113512" y="400761"/>
                </a:lnTo>
                <a:lnTo>
                  <a:pt x="3327" y="400761"/>
                </a:lnTo>
                <a:lnTo>
                  <a:pt x="0" y="404088"/>
                </a:lnTo>
                <a:lnTo>
                  <a:pt x="0" y="543255"/>
                </a:lnTo>
                <a:lnTo>
                  <a:pt x="3327" y="546582"/>
                </a:lnTo>
                <a:lnTo>
                  <a:pt x="125082" y="546582"/>
                </a:lnTo>
                <a:lnTo>
                  <a:pt x="128409" y="543255"/>
                </a:lnTo>
                <a:lnTo>
                  <a:pt x="128409" y="531698"/>
                </a:lnTo>
                <a:lnTo>
                  <a:pt x="128409" y="502932"/>
                </a:lnTo>
                <a:lnTo>
                  <a:pt x="128409" y="488048"/>
                </a:lnTo>
                <a:lnTo>
                  <a:pt x="128409" y="477685"/>
                </a:lnTo>
                <a:lnTo>
                  <a:pt x="155536" y="459867"/>
                </a:lnTo>
                <a:lnTo>
                  <a:pt x="207683" y="425640"/>
                </a:lnTo>
                <a:lnTo>
                  <a:pt x="207683" y="451929"/>
                </a:lnTo>
                <a:lnTo>
                  <a:pt x="211023" y="455256"/>
                </a:lnTo>
                <a:lnTo>
                  <a:pt x="320421" y="455256"/>
                </a:lnTo>
                <a:lnTo>
                  <a:pt x="320421" y="527126"/>
                </a:lnTo>
                <a:lnTo>
                  <a:pt x="265709" y="527126"/>
                </a:lnTo>
                <a:lnTo>
                  <a:pt x="262382" y="530466"/>
                </a:lnTo>
                <a:lnTo>
                  <a:pt x="262382" y="669632"/>
                </a:lnTo>
                <a:lnTo>
                  <a:pt x="265709" y="672973"/>
                </a:lnTo>
                <a:lnTo>
                  <a:pt x="387464" y="672973"/>
                </a:lnTo>
                <a:lnTo>
                  <a:pt x="390791" y="669632"/>
                </a:lnTo>
                <a:lnTo>
                  <a:pt x="390791" y="658088"/>
                </a:lnTo>
                <a:lnTo>
                  <a:pt x="390791" y="629323"/>
                </a:lnTo>
                <a:lnTo>
                  <a:pt x="390791" y="530466"/>
                </a:lnTo>
                <a:lnTo>
                  <a:pt x="387464" y="527126"/>
                </a:lnTo>
                <a:lnTo>
                  <a:pt x="375920" y="527126"/>
                </a:lnTo>
                <a:lnTo>
                  <a:pt x="375920" y="585673"/>
                </a:lnTo>
                <a:lnTo>
                  <a:pt x="375920" y="614438"/>
                </a:lnTo>
                <a:lnTo>
                  <a:pt x="375920" y="629323"/>
                </a:lnTo>
                <a:lnTo>
                  <a:pt x="375920" y="658088"/>
                </a:lnTo>
                <a:lnTo>
                  <a:pt x="277279" y="658088"/>
                </a:lnTo>
                <a:lnTo>
                  <a:pt x="277279" y="629323"/>
                </a:lnTo>
                <a:lnTo>
                  <a:pt x="375920" y="629323"/>
                </a:lnTo>
                <a:lnTo>
                  <a:pt x="375920" y="614438"/>
                </a:lnTo>
                <a:lnTo>
                  <a:pt x="277279" y="614438"/>
                </a:lnTo>
                <a:lnTo>
                  <a:pt x="277279" y="585673"/>
                </a:lnTo>
                <a:lnTo>
                  <a:pt x="375920" y="585673"/>
                </a:lnTo>
                <a:lnTo>
                  <a:pt x="375920" y="527126"/>
                </a:lnTo>
                <a:lnTo>
                  <a:pt x="375907" y="542010"/>
                </a:lnTo>
                <a:lnTo>
                  <a:pt x="375907" y="570776"/>
                </a:lnTo>
                <a:lnTo>
                  <a:pt x="277253" y="570776"/>
                </a:lnTo>
                <a:lnTo>
                  <a:pt x="277253" y="542010"/>
                </a:lnTo>
                <a:lnTo>
                  <a:pt x="375907" y="542010"/>
                </a:lnTo>
                <a:lnTo>
                  <a:pt x="375907" y="527126"/>
                </a:lnTo>
                <a:lnTo>
                  <a:pt x="335305" y="527126"/>
                </a:lnTo>
                <a:lnTo>
                  <a:pt x="335305" y="455256"/>
                </a:lnTo>
                <a:lnTo>
                  <a:pt x="442150" y="455256"/>
                </a:lnTo>
                <a:lnTo>
                  <a:pt x="445490" y="451929"/>
                </a:lnTo>
                <a:lnTo>
                  <a:pt x="445490" y="440359"/>
                </a:lnTo>
                <a:lnTo>
                  <a:pt x="445490" y="423964"/>
                </a:lnTo>
                <a:lnTo>
                  <a:pt x="527278" y="477685"/>
                </a:lnTo>
                <a:lnTo>
                  <a:pt x="527278" y="543255"/>
                </a:lnTo>
                <a:lnTo>
                  <a:pt x="530606" y="546582"/>
                </a:lnTo>
                <a:lnTo>
                  <a:pt x="652360" y="546582"/>
                </a:lnTo>
                <a:lnTo>
                  <a:pt x="655701" y="543255"/>
                </a:lnTo>
                <a:lnTo>
                  <a:pt x="655701" y="531698"/>
                </a:lnTo>
                <a:lnTo>
                  <a:pt x="655701" y="502932"/>
                </a:lnTo>
                <a:lnTo>
                  <a:pt x="655701" y="404088"/>
                </a:lnTo>
                <a:lnTo>
                  <a:pt x="652360" y="400761"/>
                </a:lnTo>
                <a:lnTo>
                  <a:pt x="640803" y="400761"/>
                </a:lnTo>
                <a:lnTo>
                  <a:pt x="640803" y="415645"/>
                </a:lnTo>
                <a:lnTo>
                  <a:pt x="640803" y="444411"/>
                </a:lnTo>
                <a:lnTo>
                  <a:pt x="640803" y="459282"/>
                </a:lnTo>
                <a:lnTo>
                  <a:pt x="640803" y="488048"/>
                </a:lnTo>
                <a:lnTo>
                  <a:pt x="640803" y="502932"/>
                </a:lnTo>
                <a:lnTo>
                  <a:pt x="640803" y="531698"/>
                </a:lnTo>
                <a:lnTo>
                  <a:pt x="542163" y="531698"/>
                </a:lnTo>
                <a:lnTo>
                  <a:pt x="542163" y="502932"/>
                </a:lnTo>
                <a:lnTo>
                  <a:pt x="640803" y="502932"/>
                </a:lnTo>
                <a:lnTo>
                  <a:pt x="640803" y="488048"/>
                </a:lnTo>
                <a:lnTo>
                  <a:pt x="542163" y="488048"/>
                </a:lnTo>
                <a:lnTo>
                  <a:pt x="542163" y="459867"/>
                </a:lnTo>
                <a:lnTo>
                  <a:pt x="542163" y="459282"/>
                </a:lnTo>
                <a:lnTo>
                  <a:pt x="640803" y="459282"/>
                </a:lnTo>
                <a:lnTo>
                  <a:pt x="640803" y="444411"/>
                </a:lnTo>
                <a:lnTo>
                  <a:pt x="542163" y="444411"/>
                </a:lnTo>
                <a:lnTo>
                  <a:pt x="542163" y="415645"/>
                </a:lnTo>
                <a:lnTo>
                  <a:pt x="640803" y="415645"/>
                </a:lnTo>
                <a:lnTo>
                  <a:pt x="640803" y="400761"/>
                </a:lnTo>
                <a:lnTo>
                  <a:pt x="530606" y="400761"/>
                </a:lnTo>
                <a:lnTo>
                  <a:pt x="527278" y="404088"/>
                </a:lnTo>
                <a:lnTo>
                  <a:pt x="527278" y="459867"/>
                </a:lnTo>
                <a:lnTo>
                  <a:pt x="472617" y="423964"/>
                </a:lnTo>
                <a:lnTo>
                  <a:pt x="445490" y="406158"/>
                </a:lnTo>
                <a:lnTo>
                  <a:pt x="445490" y="381914"/>
                </a:lnTo>
                <a:lnTo>
                  <a:pt x="445490" y="367030"/>
                </a:lnTo>
                <a:lnTo>
                  <a:pt x="445490" y="308571"/>
                </a:lnTo>
                <a:lnTo>
                  <a:pt x="445490" y="293687"/>
                </a:lnTo>
                <a:lnTo>
                  <a:pt x="445490" y="279781"/>
                </a:lnTo>
                <a:lnTo>
                  <a:pt x="475716" y="262674"/>
                </a:lnTo>
                <a:lnTo>
                  <a:pt x="527278" y="233502"/>
                </a:lnTo>
                <a:lnTo>
                  <a:pt x="527278" y="290334"/>
                </a:lnTo>
                <a:lnTo>
                  <a:pt x="530606" y="293662"/>
                </a:lnTo>
                <a:lnTo>
                  <a:pt x="652360" y="293662"/>
                </a:lnTo>
                <a:lnTo>
                  <a:pt x="655701" y="290334"/>
                </a:lnTo>
                <a:lnTo>
                  <a:pt x="655701" y="278777"/>
                </a:lnTo>
                <a:lnTo>
                  <a:pt x="655701" y="250012"/>
                </a:lnTo>
                <a:lnTo>
                  <a:pt x="655701" y="235127"/>
                </a:lnTo>
                <a:lnTo>
                  <a:pt x="655701" y="206362"/>
                </a:lnTo>
                <a:lnTo>
                  <a:pt x="655701" y="191465"/>
                </a:lnTo>
                <a:lnTo>
                  <a:pt x="655701" y="162699"/>
                </a:lnTo>
                <a:lnTo>
                  <a:pt x="655701" y="151155"/>
                </a:lnTo>
                <a:close/>
              </a:path>
            </a:pathLst>
          </a:custGeom>
          <a:solidFill>
            <a:srgbClr val="95D5D6"/>
          </a:solidFill>
        </p:spPr>
        <p:txBody>
          <a:bodyPr wrap="square" lIns="0" tIns="0" rIns="0" bIns="0" rtlCol="0"/>
          <a:lstStyle/>
          <a:p>
            <a:endParaRPr dirty="0"/>
          </a:p>
        </p:txBody>
      </p:sp>
      <p:grpSp>
        <p:nvGrpSpPr>
          <p:cNvPr id="16" name="object 16"/>
          <p:cNvGrpSpPr/>
          <p:nvPr/>
        </p:nvGrpSpPr>
        <p:grpSpPr>
          <a:xfrm>
            <a:off x="9259835" y="3660715"/>
            <a:ext cx="2693035" cy="2464435"/>
            <a:chOff x="9259835" y="3660715"/>
            <a:chExt cx="2693035" cy="2464435"/>
          </a:xfrm>
        </p:grpSpPr>
        <p:sp>
          <p:nvSpPr>
            <p:cNvPr id="17" name="object 17"/>
            <p:cNvSpPr/>
            <p:nvPr/>
          </p:nvSpPr>
          <p:spPr>
            <a:xfrm>
              <a:off x="10838422" y="3660724"/>
              <a:ext cx="931544" cy="931544"/>
            </a:xfrm>
            <a:custGeom>
              <a:avLst/>
              <a:gdLst/>
              <a:ahLst/>
              <a:cxnLst/>
              <a:rect l="l" t="t" r="r" b="b"/>
              <a:pathLst>
                <a:path w="931545" h="931545">
                  <a:moveTo>
                    <a:pt x="392811" y="378256"/>
                  </a:moveTo>
                  <a:lnTo>
                    <a:pt x="363715" y="378256"/>
                  </a:lnTo>
                  <a:lnTo>
                    <a:pt x="363715" y="407352"/>
                  </a:lnTo>
                  <a:lnTo>
                    <a:pt x="392811" y="407352"/>
                  </a:lnTo>
                  <a:lnTo>
                    <a:pt x="392811" y="378256"/>
                  </a:lnTo>
                  <a:close/>
                </a:path>
                <a:path w="931545" h="931545">
                  <a:moveTo>
                    <a:pt x="392811" y="320065"/>
                  </a:moveTo>
                  <a:lnTo>
                    <a:pt x="363715" y="320065"/>
                  </a:lnTo>
                  <a:lnTo>
                    <a:pt x="363715" y="349161"/>
                  </a:lnTo>
                  <a:lnTo>
                    <a:pt x="392811" y="349161"/>
                  </a:lnTo>
                  <a:lnTo>
                    <a:pt x="392811" y="320065"/>
                  </a:lnTo>
                  <a:close/>
                </a:path>
                <a:path w="931545" h="931545">
                  <a:moveTo>
                    <a:pt x="392811" y="0"/>
                  </a:moveTo>
                  <a:lnTo>
                    <a:pt x="345808" y="3441"/>
                  </a:lnTo>
                  <a:lnTo>
                    <a:pt x="300926" y="13436"/>
                  </a:lnTo>
                  <a:lnTo>
                    <a:pt x="258635" y="29502"/>
                  </a:lnTo>
                  <a:lnTo>
                    <a:pt x="219430" y="51130"/>
                  </a:lnTo>
                  <a:lnTo>
                    <a:pt x="183807" y="77851"/>
                  </a:lnTo>
                  <a:lnTo>
                    <a:pt x="152260" y="109156"/>
                  </a:lnTo>
                  <a:lnTo>
                    <a:pt x="125260" y="144564"/>
                  </a:lnTo>
                  <a:lnTo>
                    <a:pt x="103327" y="183578"/>
                  </a:lnTo>
                  <a:lnTo>
                    <a:pt x="86944" y="225704"/>
                  </a:lnTo>
                  <a:lnTo>
                    <a:pt x="76581" y="270459"/>
                  </a:lnTo>
                  <a:lnTo>
                    <a:pt x="72758" y="317347"/>
                  </a:lnTo>
                  <a:lnTo>
                    <a:pt x="0" y="506501"/>
                  </a:lnTo>
                  <a:lnTo>
                    <a:pt x="0" y="552843"/>
                  </a:lnTo>
                  <a:lnTo>
                    <a:pt x="72745" y="552843"/>
                  </a:lnTo>
                  <a:lnTo>
                    <a:pt x="72745" y="669239"/>
                  </a:lnTo>
                  <a:lnTo>
                    <a:pt x="80759" y="708837"/>
                  </a:lnTo>
                  <a:lnTo>
                    <a:pt x="102603" y="741210"/>
                  </a:lnTo>
                  <a:lnTo>
                    <a:pt x="134975" y="763054"/>
                  </a:lnTo>
                  <a:lnTo>
                    <a:pt x="174586" y="771067"/>
                  </a:lnTo>
                  <a:lnTo>
                    <a:pt x="247319" y="771067"/>
                  </a:lnTo>
                  <a:lnTo>
                    <a:pt x="247319" y="931100"/>
                  </a:lnTo>
                  <a:lnTo>
                    <a:pt x="276428" y="931100"/>
                  </a:lnTo>
                  <a:lnTo>
                    <a:pt x="276428" y="771067"/>
                  </a:lnTo>
                  <a:lnTo>
                    <a:pt x="305523" y="771067"/>
                  </a:lnTo>
                  <a:lnTo>
                    <a:pt x="305523" y="741972"/>
                  </a:lnTo>
                  <a:lnTo>
                    <a:pt x="261874" y="741972"/>
                  </a:lnTo>
                  <a:lnTo>
                    <a:pt x="174586" y="741972"/>
                  </a:lnTo>
                  <a:lnTo>
                    <a:pt x="146291" y="736244"/>
                  </a:lnTo>
                  <a:lnTo>
                    <a:pt x="123164" y="720648"/>
                  </a:lnTo>
                  <a:lnTo>
                    <a:pt x="107556" y="697522"/>
                  </a:lnTo>
                  <a:lnTo>
                    <a:pt x="101841" y="669239"/>
                  </a:lnTo>
                  <a:lnTo>
                    <a:pt x="101841" y="523748"/>
                  </a:lnTo>
                  <a:lnTo>
                    <a:pt x="29095" y="523748"/>
                  </a:lnTo>
                  <a:lnTo>
                    <a:pt x="29095" y="511898"/>
                  </a:lnTo>
                  <a:lnTo>
                    <a:pt x="101841" y="322770"/>
                  </a:lnTo>
                  <a:lnTo>
                    <a:pt x="101841" y="320065"/>
                  </a:lnTo>
                  <a:lnTo>
                    <a:pt x="105651" y="272923"/>
                  </a:lnTo>
                  <a:lnTo>
                    <a:pt x="116700" y="228193"/>
                  </a:lnTo>
                  <a:lnTo>
                    <a:pt x="134366" y="186461"/>
                  </a:lnTo>
                  <a:lnTo>
                    <a:pt x="158051" y="148336"/>
                  </a:lnTo>
                  <a:lnTo>
                    <a:pt x="187159" y="114414"/>
                  </a:lnTo>
                  <a:lnTo>
                    <a:pt x="221081" y="85305"/>
                  </a:lnTo>
                  <a:lnTo>
                    <a:pt x="259207" y="61620"/>
                  </a:lnTo>
                  <a:lnTo>
                    <a:pt x="300939" y="43954"/>
                  </a:lnTo>
                  <a:lnTo>
                    <a:pt x="345668" y="32905"/>
                  </a:lnTo>
                  <a:lnTo>
                    <a:pt x="392811" y="29095"/>
                  </a:lnTo>
                  <a:lnTo>
                    <a:pt x="392811" y="0"/>
                  </a:lnTo>
                  <a:close/>
                </a:path>
                <a:path w="931545" h="931545">
                  <a:moveTo>
                    <a:pt x="712876" y="290982"/>
                  </a:moveTo>
                  <a:lnTo>
                    <a:pt x="706628" y="244614"/>
                  </a:lnTo>
                  <a:lnTo>
                    <a:pt x="689000" y="202933"/>
                  </a:lnTo>
                  <a:lnTo>
                    <a:pt x="661682" y="167589"/>
                  </a:lnTo>
                  <a:lnTo>
                    <a:pt x="626338" y="140258"/>
                  </a:lnTo>
                  <a:lnTo>
                    <a:pt x="584657" y="122643"/>
                  </a:lnTo>
                  <a:lnTo>
                    <a:pt x="538302" y="116395"/>
                  </a:lnTo>
                  <a:lnTo>
                    <a:pt x="491934" y="122631"/>
                  </a:lnTo>
                  <a:lnTo>
                    <a:pt x="450240" y="140258"/>
                  </a:lnTo>
                  <a:lnTo>
                    <a:pt x="414896" y="167576"/>
                  </a:lnTo>
                  <a:lnTo>
                    <a:pt x="387578" y="202920"/>
                  </a:lnTo>
                  <a:lnTo>
                    <a:pt x="369951" y="244602"/>
                  </a:lnTo>
                  <a:lnTo>
                    <a:pt x="363715" y="290969"/>
                  </a:lnTo>
                  <a:lnTo>
                    <a:pt x="392811" y="290969"/>
                  </a:lnTo>
                  <a:lnTo>
                    <a:pt x="400240" y="245033"/>
                  </a:lnTo>
                  <a:lnTo>
                    <a:pt x="420916" y="205105"/>
                  </a:lnTo>
                  <a:lnTo>
                    <a:pt x="452437" y="173596"/>
                  </a:lnTo>
                  <a:lnTo>
                    <a:pt x="492366" y="152920"/>
                  </a:lnTo>
                  <a:lnTo>
                    <a:pt x="538302" y="145491"/>
                  </a:lnTo>
                  <a:lnTo>
                    <a:pt x="584225" y="152920"/>
                  </a:lnTo>
                  <a:lnTo>
                    <a:pt x="624154" y="173596"/>
                  </a:lnTo>
                  <a:lnTo>
                    <a:pt x="655662" y="205105"/>
                  </a:lnTo>
                  <a:lnTo>
                    <a:pt x="676351" y="245033"/>
                  </a:lnTo>
                  <a:lnTo>
                    <a:pt x="683780" y="290982"/>
                  </a:lnTo>
                  <a:lnTo>
                    <a:pt x="683780" y="349173"/>
                  </a:lnTo>
                  <a:lnTo>
                    <a:pt x="678548" y="409117"/>
                  </a:lnTo>
                  <a:lnTo>
                    <a:pt x="664819" y="463600"/>
                  </a:lnTo>
                  <a:lnTo>
                    <a:pt x="645553" y="514159"/>
                  </a:lnTo>
                  <a:lnTo>
                    <a:pt x="602691" y="608622"/>
                  </a:lnTo>
                  <a:lnTo>
                    <a:pt x="584682" y="655281"/>
                  </a:lnTo>
                  <a:lnTo>
                    <a:pt x="572109" y="704011"/>
                  </a:lnTo>
                  <a:lnTo>
                    <a:pt x="567385" y="756526"/>
                  </a:lnTo>
                  <a:lnTo>
                    <a:pt x="567385" y="931100"/>
                  </a:lnTo>
                  <a:lnTo>
                    <a:pt x="596493" y="931100"/>
                  </a:lnTo>
                  <a:lnTo>
                    <a:pt x="596493" y="756526"/>
                  </a:lnTo>
                  <a:lnTo>
                    <a:pt x="600989" y="708228"/>
                  </a:lnTo>
                  <a:lnTo>
                    <a:pt x="612952" y="662711"/>
                  </a:lnTo>
                  <a:lnTo>
                    <a:pt x="630085" y="618629"/>
                  </a:lnTo>
                  <a:lnTo>
                    <a:pt x="668464" y="534466"/>
                  </a:lnTo>
                  <a:lnTo>
                    <a:pt x="685520" y="492785"/>
                  </a:lnTo>
                  <a:lnTo>
                    <a:pt x="699655" y="448640"/>
                  </a:lnTo>
                  <a:lnTo>
                    <a:pt x="709307" y="401091"/>
                  </a:lnTo>
                  <a:lnTo>
                    <a:pt x="712876" y="349173"/>
                  </a:lnTo>
                  <a:lnTo>
                    <a:pt x="712876" y="290982"/>
                  </a:lnTo>
                  <a:close/>
                </a:path>
                <a:path w="931545" h="931545">
                  <a:moveTo>
                    <a:pt x="931100" y="506501"/>
                  </a:moveTo>
                  <a:lnTo>
                    <a:pt x="858342" y="317347"/>
                  </a:lnTo>
                  <a:lnTo>
                    <a:pt x="854519" y="270459"/>
                  </a:lnTo>
                  <a:lnTo>
                    <a:pt x="844156" y="225704"/>
                  </a:lnTo>
                  <a:lnTo>
                    <a:pt x="827760" y="183578"/>
                  </a:lnTo>
                  <a:lnTo>
                    <a:pt x="805827" y="144564"/>
                  </a:lnTo>
                  <a:lnTo>
                    <a:pt x="778840" y="109169"/>
                  </a:lnTo>
                  <a:lnTo>
                    <a:pt x="747293" y="77863"/>
                  </a:lnTo>
                  <a:lnTo>
                    <a:pt x="711669" y="51142"/>
                  </a:lnTo>
                  <a:lnTo>
                    <a:pt x="672465" y="29514"/>
                  </a:lnTo>
                  <a:lnTo>
                    <a:pt x="630174" y="13449"/>
                  </a:lnTo>
                  <a:lnTo>
                    <a:pt x="585279" y="3454"/>
                  </a:lnTo>
                  <a:lnTo>
                    <a:pt x="538276" y="12"/>
                  </a:lnTo>
                  <a:lnTo>
                    <a:pt x="491045" y="3492"/>
                  </a:lnTo>
                  <a:lnTo>
                    <a:pt x="445947" y="13589"/>
                  </a:lnTo>
                  <a:lnTo>
                    <a:pt x="403479" y="29806"/>
                  </a:lnTo>
                  <a:lnTo>
                    <a:pt x="364134" y="51650"/>
                  </a:lnTo>
                  <a:lnTo>
                    <a:pt x="328422" y="78613"/>
                  </a:lnTo>
                  <a:lnTo>
                    <a:pt x="296824" y="110210"/>
                  </a:lnTo>
                  <a:lnTo>
                    <a:pt x="269862" y="145923"/>
                  </a:lnTo>
                  <a:lnTo>
                    <a:pt x="248018" y="185267"/>
                  </a:lnTo>
                  <a:lnTo>
                    <a:pt x="231800" y="227736"/>
                  </a:lnTo>
                  <a:lnTo>
                    <a:pt x="221703" y="272846"/>
                  </a:lnTo>
                  <a:lnTo>
                    <a:pt x="218224" y="320078"/>
                  </a:lnTo>
                  <a:lnTo>
                    <a:pt x="222935" y="368185"/>
                  </a:lnTo>
                  <a:lnTo>
                    <a:pt x="236512" y="413372"/>
                  </a:lnTo>
                  <a:lnTo>
                    <a:pt x="258127" y="454634"/>
                  </a:lnTo>
                  <a:lnTo>
                    <a:pt x="286918" y="490969"/>
                  </a:lnTo>
                  <a:lnTo>
                    <a:pt x="322084" y="521385"/>
                  </a:lnTo>
                  <a:lnTo>
                    <a:pt x="362762" y="544868"/>
                  </a:lnTo>
                  <a:lnTo>
                    <a:pt x="408114" y="560438"/>
                  </a:lnTo>
                  <a:lnTo>
                    <a:pt x="414540" y="580364"/>
                  </a:lnTo>
                  <a:lnTo>
                    <a:pt x="427189" y="596417"/>
                  </a:lnTo>
                  <a:lnTo>
                    <a:pt x="444665" y="607136"/>
                  </a:lnTo>
                  <a:lnTo>
                    <a:pt x="465543" y="611035"/>
                  </a:lnTo>
                  <a:lnTo>
                    <a:pt x="488175" y="606463"/>
                  </a:lnTo>
                  <a:lnTo>
                    <a:pt x="506679" y="593979"/>
                  </a:lnTo>
                  <a:lnTo>
                    <a:pt x="514794" y="581939"/>
                  </a:lnTo>
                  <a:lnTo>
                    <a:pt x="519163" y="575475"/>
                  </a:lnTo>
                  <a:lnTo>
                    <a:pt x="523735" y="552843"/>
                  </a:lnTo>
                  <a:lnTo>
                    <a:pt x="519163" y="530225"/>
                  </a:lnTo>
                  <a:lnTo>
                    <a:pt x="514794" y="523748"/>
                  </a:lnTo>
                  <a:lnTo>
                    <a:pt x="506679" y="511721"/>
                  </a:lnTo>
                  <a:lnTo>
                    <a:pt x="494639" y="503605"/>
                  </a:lnTo>
                  <a:lnTo>
                    <a:pt x="494639" y="552843"/>
                  </a:lnTo>
                  <a:lnTo>
                    <a:pt x="492353" y="564159"/>
                  </a:lnTo>
                  <a:lnTo>
                    <a:pt x="486105" y="573417"/>
                  </a:lnTo>
                  <a:lnTo>
                    <a:pt x="476859" y="579653"/>
                  </a:lnTo>
                  <a:lnTo>
                    <a:pt x="465543" y="581939"/>
                  </a:lnTo>
                  <a:lnTo>
                    <a:pt x="454240" y="579653"/>
                  </a:lnTo>
                  <a:lnTo>
                    <a:pt x="444982" y="573417"/>
                  </a:lnTo>
                  <a:lnTo>
                    <a:pt x="438746" y="564159"/>
                  </a:lnTo>
                  <a:lnTo>
                    <a:pt x="436448" y="552843"/>
                  </a:lnTo>
                  <a:lnTo>
                    <a:pt x="438746" y="541528"/>
                  </a:lnTo>
                  <a:lnTo>
                    <a:pt x="444982" y="532282"/>
                  </a:lnTo>
                  <a:lnTo>
                    <a:pt x="446303" y="531393"/>
                  </a:lnTo>
                  <a:lnTo>
                    <a:pt x="454240" y="526046"/>
                  </a:lnTo>
                  <a:lnTo>
                    <a:pt x="465543" y="523748"/>
                  </a:lnTo>
                  <a:lnTo>
                    <a:pt x="476859" y="526046"/>
                  </a:lnTo>
                  <a:lnTo>
                    <a:pt x="486105" y="532282"/>
                  </a:lnTo>
                  <a:lnTo>
                    <a:pt x="492353" y="541528"/>
                  </a:lnTo>
                  <a:lnTo>
                    <a:pt x="494639" y="552843"/>
                  </a:lnTo>
                  <a:lnTo>
                    <a:pt x="494639" y="503605"/>
                  </a:lnTo>
                  <a:lnTo>
                    <a:pt x="488175" y="499237"/>
                  </a:lnTo>
                  <a:lnTo>
                    <a:pt x="465543" y="494652"/>
                  </a:lnTo>
                  <a:lnTo>
                    <a:pt x="447979" y="497370"/>
                  </a:lnTo>
                  <a:lnTo>
                    <a:pt x="432574" y="504977"/>
                  </a:lnTo>
                  <a:lnTo>
                    <a:pt x="420166" y="516597"/>
                  </a:lnTo>
                  <a:lnTo>
                    <a:pt x="411556" y="531393"/>
                  </a:lnTo>
                  <a:lnTo>
                    <a:pt x="366090" y="514235"/>
                  </a:lnTo>
                  <a:lnTo>
                    <a:pt x="326351" y="488048"/>
                  </a:lnTo>
                  <a:lnTo>
                    <a:pt x="293471" y="454190"/>
                  </a:lnTo>
                  <a:lnTo>
                    <a:pt x="268592" y="414007"/>
                  </a:lnTo>
                  <a:lnTo>
                    <a:pt x="252831" y="368846"/>
                  </a:lnTo>
                  <a:lnTo>
                    <a:pt x="247319" y="320078"/>
                  </a:lnTo>
                  <a:lnTo>
                    <a:pt x="251142" y="272948"/>
                  </a:lnTo>
                  <a:lnTo>
                    <a:pt x="262178" y="228206"/>
                  </a:lnTo>
                  <a:lnTo>
                    <a:pt x="279844" y="186474"/>
                  </a:lnTo>
                  <a:lnTo>
                    <a:pt x="303530" y="148336"/>
                  </a:lnTo>
                  <a:lnTo>
                    <a:pt x="332638" y="114414"/>
                  </a:lnTo>
                  <a:lnTo>
                    <a:pt x="366560" y="85318"/>
                  </a:lnTo>
                  <a:lnTo>
                    <a:pt x="404685" y="61620"/>
                  </a:lnTo>
                  <a:lnTo>
                    <a:pt x="446417" y="43954"/>
                  </a:lnTo>
                  <a:lnTo>
                    <a:pt x="491147" y="32918"/>
                  </a:lnTo>
                  <a:lnTo>
                    <a:pt x="538276" y="29095"/>
                  </a:lnTo>
                  <a:lnTo>
                    <a:pt x="585419" y="32918"/>
                  </a:lnTo>
                  <a:lnTo>
                    <a:pt x="630161" y="43954"/>
                  </a:lnTo>
                  <a:lnTo>
                    <a:pt x="671893" y="61620"/>
                  </a:lnTo>
                  <a:lnTo>
                    <a:pt x="710031" y="85318"/>
                  </a:lnTo>
                  <a:lnTo>
                    <a:pt x="743940" y="114414"/>
                  </a:lnTo>
                  <a:lnTo>
                    <a:pt x="773049" y="148336"/>
                  </a:lnTo>
                  <a:lnTo>
                    <a:pt x="796734" y="186474"/>
                  </a:lnTo>
                  <a:lnTo>
                    <a:pt x="814400" y="228206"/>
                  </a:lnTo>
                  <a:lnTo>
                    <a:pt x="825449" y="272948"/>
                  </a:lnTo>
                  <a:lnTo>
                    <a:pt x="829259" y="320078"/>
                  </a:lnTo>
                  <a:lnTo>
                    <a:pt x="829259" y="322770"/>
                  </a:lnTo>
                  <a:lnTo>
                    <a:pt x="901928" y="511721"/>
                  </a:lnTo>
                  <a:lnTo>
                    <a:pt x="901992" y="523735"/>
                  </a:lnTo>
                  <a:lnTo>
                    <a:pt x="829259" y="523735"/>
                  </a:lnTo>
                  <a:lnTo>
                    <a:pt x="829259" y="669239"/>
                  </a:lnTo>
                  <a:lnTo>
                    <a:pt x="823531" y="697522"/>
                  </a:lnTo>
                  <a:lnTo>
                    <a:pt x="807935" y="720636"/>
                  </a:lnTo>
                  <a:lnTo>
                    <a:pt x="784809" y="736231"/>
                  </a:lnTo>
                  <a:lnTo>
                    <a:pt x="756513" y="741959"/>
                  </a:lnTo>
                  <a:lnTo>
                    <a:pt x="625576" y="741959"/>
                  </a:lnTo>
                  <a:lnTo>
                    <a:pt x="625576" y="771067"/>
                  </a:lnTo>
                  <a:lnTo>
                    <a:pt x="654672" y="771067"/>
                  </a:lnTo>
                  <a:lnTo>
                    <a:pt x="654672" y="931100"/>
                  </a:lnTo>
                  <a:lnTo>
                    <a:pt x="683768" y="931100"/>
                  </a:lnTo>
                  <a:lnTo>
                    <a:pt x="683768" y="771067"/>
                  </a:lnTo>
                  <a:lnTo>
                    <a:pt x="756513" y="771067"/>
                  </a:lnTo>
                  <a:lnTo>
                    <a:pt x="796112" y="763054"/>
                  </a:lnTo>
                  <a:lnTo>
                    <a:pt x="828484" y="741210"/>
                  </a:lnTo>
                  <a:lnTo>
                    <a:pt x="850328" y="708837"/>
                  </a:lnTo>
                  <a:lnTo>
                    <a:pt x="858342" y="669239"/>
                  </a:lnTo>
                  <a:lnTo>
                    <a:pt x="858342" y="552843"/>
                  </a:lnTo>
                  <a:lnTo>
                    <a:pt x="931100" y="552843"/>
                  </a:lnTo>
                  <a:lnTo>
                    <a:pt x="931100" y="506501"/>
                  </a:lnTo>
                  <a:close/>
                </a:path>
              </a:pathLst>
            </a:custGeom>
            <a:solidFill>
              <a:srgbClr val="95D5D6"/>
            </a:solidFill>
          </p:spPr>
          <p:txBody>
            <a:bodyPr wrap="square" lIns="0" tIns="0" rIns="0" bIns="0" rtlCol="0"/>
            <a:lstStyle/>
            <a:p>
              <a:endParaRPr dirty="0"/>
            </a:p>
          </p:txBody>
        </p:sp>
        <p:pic>
          <p:nvPicPr>
            <p:cNvPr id="18" name="object 18"/>
            <p:cNvPicPr/>
            <p:nvPr/>
          </p:nvPicPr>
          <p:blipFill>
            <a:blip r:embed="rId5" cstate="print"/>
            <a:stretch>
              <a:fillRect/>
            </a:stretch>
          </p:blipFill>
          <p:spPr>
            <a:xfrm>
              <a:off x="11260335" y="3835313"/>
              <a:ext cx="232765" cy="232765"/>
            </a:xfrm>
            <a:prstGeom prst="rect">
              <a:avLst/>
            </a:prstGeom>
          </p:spPr>
        </p:pic>
        <p:pic>
          <p:nvPicPr>
            <p:cNvPr id="19" name="object 19"/>
            <p:cNvPicPr/>
            <p:nvPr/>
          </p:nvPicPr>
          <p:blipFill>
            <a:blip r:embed="rId6" cstate="print"/>
            <a:stretch>
              <a:fillRect/>
            </a:stretch>
          </p:blipFill>
          <p:spPr>
            <a:xfrm>
              <a:off x="9259835" y="3875534"/>
              <a:ext cx="2692468" cy="2249445"/>
            </a:xfrm>
            <a:prstGeom prst="rect">
              <a:avLst/>
            </a:prstGeom>
          </p:spPr>
        </p:pic>
      </p:grpSp>
      <p:sp>
        <p:nvSpPr>
          <p:cNvPr id="20" name="object 20"/>
          <p:cNvSpPr/>
          <p:nvPr/>
        </p:nvSpPr>
        <p:spPr>
          <a:xfrm>
            <a:off x="12087111" y="4066387"/>
            <a:ext cx="105410" cy="370840"/>
          </a:xfrm>
          <a:custGeom>
            <a:avLst/>
            <a:gdLst/>
            <a:ahLst/>
            <a:cxnLst/>
            <a:rect l="l" t="t" r="r" b="b"/>
            <a:pathLst>
              <a:path w="105409" h="370839">
                <a:moveTo>
                  <a:pt x="104990" y="46304"/>
                </a:moveTo>
                <a:lnTo>
                  <a:pt x="100164" y="47282"/>
                </a:lnTo>
                <a:lnTo>
                  <a:pt x="71501" y="66624"/>
                </a:lnTo>
                <a:lnTo>
                  <a:pt x="52158" y="95288"/>
                </a:lnTo>
                <a:lnTo>
                  <a:pt x="45059" y="130352"/>
                </a:lnTo>
                <a:lnTo>
                  <a:pt x="52158" y="165404"/>
                </a:lnTo>
                <a:lnTo>
                  <a:pt x="71501" y="194056"/>
                </a:lnTo>
                <a:lnTo>
                  <a:pt x="100164" y="213398"/>
                </a:lnTo>
                <a:lnTo>
                  <a:pt x="104990" y="214376"/>
                </a:lnTo>
                <a:lnTo>
                  <a:pt x="104990" y="189992"/>
                </a:lnTo>
                <a:lnTo>
                  <a:pt x="87426" y="178130"/>
                </a:lnTo>
                <a:lnTo>
                  <a:pt x="72923" y="156641"/>
                </a:lnTo>
                <a:lnTo>
                  <a:pt x="67602" y="130352"/>
                </a:lnTo>
                <a:lnTo>
                  <a:pt x="72923" y="104051"/>
                </a:lnTo>
                <a:lnTo>
                  <a:pt x="87426" y="82550"/>
                </a:lnTo>
                <a:lnTo>
                  <a:pt x="104990" y="70688"/>
                </a:lnTo>
                <a:lnTo>
                  <a:pt x="104990" y="46304"/>
                </a:lnTo>
                <a:close/>
              </a:path>
              <a:path w="105409" h="370839">
                <a:moveTo>
                  <a:pt x="104990" y="0"/>
                </a:moveTo>
                <a:lnTo>
                  <a:pt x="55410" y="21234"/>
                </a:lnTo>
                <a:lnTo>
                  <a:pt x="26123" y="50533"/>
                </a:lnTo>
                <a:lnTo>
                  <a:pt x="6908" y="87655"/>
                </a:lnTo>
                <a:lnTo>
                  <a:pt x="0" y="130352"/>
                </a:lnTo>
                <a:lnTo>
                  <a:pt x="2933" y="160782"/>
                </a:lnTo>
                <a:lnTo>
                  <a:pt x="10642" y="183578"/>
                </a:lnTo>
                <a:lnTo>
                  <a:pt x="21450" y="201206"/>
                </a:lnTo>
                <a:lnTo>
                  <a:pt x="46367" y="231635"/>
                </a:lnTo>
                <a:lnTo>
                  <a:pt x="57200" y="250228"/>
                </a:lnTo>
                <a:lnTo>
                  <a:pt x="64757" y="275399"/>
                </a:lnTo>
                <a:lnTo>
                  <a:pt x="67602" y="310654"/>
                </a:lnTo>
                <a:lnTo>
                  <a:pt x="72923" y="336943"/>
                </a:lnTo>
                <a:lnTo>
                  <a:pt x="87426" y="358432"/>
                </a:lnTo>
                <a:lnTo>
                  <a:pt x="104990" y="370281"/>
                </a:lnTo>
                <a:lnTo>
                  <a:pt x="104990" y="343611"/>
                </a:lnTo>
                <a:lnTo>
                  <a:pt x="103365" y="342506"/>
                </a:lnTo>
                <a:lnTo>
                  <a:pt x="93687" y="328180"/>
                </a:lnTo>
                <a:lnTo>
                  <a:pt x="90144" y="310654"/>
                </a:lnTo>
                <a:lnTo>
                  <a:pt x="86588" y="269722"/>
                </a:lnTo>
                <a:lnTo>
                  <a:pt x="77381" y="240157"/>
                </a:lnTo>
                <a:lnTo>
                  <a:pt x="64706" y="218528"/>
                </a:lnTo>
                <a:lnTo>
                  <a:pt x="50774" y="201409"/>
                </a:lnTo>
                <a:lnTo>
                  <a:pt x="39966" y="188302"/>
                </a:lnTo>
                <a:lnTo>
                  <a:pt x="30975" y="173685"/>
                </a:lnTo>
                <a:lnTo>
                  <a:pt x="24815" y="155168"/>
                </a:lnTo>
                <a:lnTo>
                  <a:pt x="22529" y="130352"/>
                </a:lnTo>
                <a:lnTo>
                  <a:pt x="31394" y="86525"/>
                </a:lnTo>
                <a:lnTo>
                  <a:pt x="55575" y="50698"/>
                </a:lnTo>
                <a:lnTo>
                  <a:pt x="91389" y="26517"/>
                </a:lnTo>
                <a:lnTo>
                  <a:pt x="104990" y="23761"/>
                </a:lnTo>
                <a:lnTo>
                  <a:pt x="104990" y="0"/>
                </a:lnTo>
                <a:close/>
              </a:path>
            </a:pathLst>
          </a:custGeom>
          <a:solidFill>
            <a:srgbClr val="95D5D6"/>
          </a:solidFill>
        </p:spPr>
        <p:txBody>
          <a:bodyPr wrap="square" lIns="0" tIns="0" rIns="0" bIns="0" rtlCol="0"/>
          <a:lstStyle/>
          <a:p>
            <a:endParaRPr dirty="0"/>
          </a:p>
        </p:txBody>
      </p:sp>
      <p:sp>
        <p:nvSpPr>
          <p:cNvPr id="21" name="object 21"/>
          <p:cNvSpPr/>
          <p:nvPr/>
        </p:nvSpPr>
        <p:spPr>
          <a:xfrm>
            <a:off x="11895544" y="4061497"/>
            <a:ext cx="135255" cy="90170"/>
          </a:xfrm>
          <a:custGeom>
            <a:avLst/>
            <a:gdLst/>
            <a:ahLst/>
            <a:cxnLst/>
            <a:rect l="l" t="t" r="r" b="b"/>
            <a:pathLst>
              <a:path w="135254" h="90170">
                <a:moveTo>
                  <a:pt x="22529" y="0"/>
                </a:moveTo>
                <a:lnTo>
                  <a:pt x="0" y="0"/>
                </a:lnTo>
                <a:lnTo>
                  <a:pt x="0" y="22529"/>
                </a:lnTo>
                <a:lnTo>
                  <a:pt x="22529" y="22529"/>
                </a:lnTo>
                <a:lnTo>
                  <a:pt x="22529" y="0"/>
                </a:lnTo>
                <a:close/>
              </a:path>
              <a:path w="135254" h="90170">
                <a:moveTo>
                  <a:pt x="78867" y="33794"/>
                </a:moveTo>
                <a:lnTo>
                  <a:pt x="56337" y="33794"/>
                </a:lnTo>
                <a:lnTo>
                  <a:pt x="56337" y="56324"/>
                </a:lnTo>
                <a:lnTo>
                  <a:pt x="78867" y="56324"/>
                </a:lnTo>
                <a:lnTo>
                  <a:pt x="78867" y="33794"/>
                </a:lnTo>
                <a:close/>
              </a:path>
              <a:path w="135254" h="90170">
                <a:moveTo>
                  <a:pt x="135216" y="67614"/>
                </a:moveTo>
                <a:lnTo>
                  <a:pt x="112687" y="67614"/>
                </a:lnTo>
                <a:lnTo>
                  <a:pt x="112687" y="90144"/>
                </a:lnTo>
                <a:lnTo>
                  <a:pt x="135216" y="90144"/>
                </a:lnTo>
                <a:lnTo>
                  <a:pt x="135216" y="67614"/>
                </a:lnTo>
                <a:close/>
              </a:path>
            </a:pathLst>
          </a:custGeom>
          <a:solidFill>
            <a:srgbClr val="95D5D6"/>
          </a:solidFill>
        </p:spPr>
        <p:txBody>
          <a:bodyPr wrap="square" lIns="0" tIns="0" rIns="0" bIns="0" rtlCol="0"/>
          <a:lstStyle/>
          <a:p>
            <a:endParaRPr dirty="0"/>
          </a:p>
        </p:txBody>
      </p:sp>
      <p:sp>
        <p:nvSpPr>
          <p:cNvPr id="22" name="object 22"/>
          <p:cNvSpPr/>
          <p:nvPr/>
        </p:nvSpPr>
        <p:spPr>
          <a:xfrm>
            <a:off x="12030761" y="3926280"/>
            <a:ext cx="90170" cy="135255"/>
          </a:xfrm>
          <a:custGeom>
            <a:avLst/>
            <a:gdLst/>
            <a:ahLst/>
            <a:cxnLst/>
            <a:rect l="l" t="t" r="r" b="b"/>
            <a:pathLst>
              <a:path w="90170" h="135254">
                <a:moveTo>
                  <a:pt x="22529" y="0"/>
                </a:moveTo>
                <a:lnTo>
                  <a:pt x="0" y="0"/>
                </a:lnTo>
                <a:lnTo>
                  <a:pt x="0" y="22529"/>
                </a:lnTo>
                <a:lnTo>
                  <a:pt x="22529" y="22529"/>
                </a:lnTo>
                <a:lnTo>
                  <a:pt x="22529" y="0"/>
                </a:lnTo>
                <a:close/>
              </a:path>
              <a:path w="90170" h="135254">
                <a:moveTo>
                  <a:pt x="56337" y="56324"/>
                </a:moveTo>
                <a:lnTo>
                  <a:pt x="33807" y="56324"/>
                </a:lnTo>
                <a:lnTo>
                  <a:pt x="33807" y="78854"/>
                </a:lnTo>
                <a:lnTo>
                  <a:pt x="56337" y="78854"/>
                </a:lnTo>
                <a:lnTo>
                  <a:pt x="56337" y="56324"/>
                </a:lnTo>
                <a:close/>
              </a:path>
              <a:path w="90170" h="135254">
                <a:moveTo>
                  <a:pt x="90157" y="112674"/>
                </a:moveTo>
                <a:lnTo>
                  <a:pt x="67627" y="112674"/>
                </a:lnTo>
                <a:lnTo>
                  <a:pt x="67627" y="135204"/>
                </a:lnTo>
                <a:lnTo>
                  <a:pt x="90157" y="135204"/>
                </a:lnTo>
                <a:lnTo>
                  <a:pt x="90157" y="112674"/>
                </a:lnTo>
                <a:close/>
              </a:path>
            </a:pathLst>
          </a:custGeom>
          <a:solidFill>
            <a:srgbClr val="95D5D6"/>
          </a:solidFill>
        </p:spPr>
        <p:txBody>
          <a:bodyPr wrap="square" lIns="0" tIns="0" rIns="0" bIns="0" rtlCol="0"/>
          <a:lstStyle/>
          <a:p>
            <a:endParaRPr dirty="0"/>
          </a:p>
        </p:txBody>
      </p:sp>
      <p:sp>
        <p:nvSpPr>
          <p:cNvPr id="23" name="object 23"/>
          <p:cNvSpPr/>
          <p:nvPr/>
        </p:nvSpPr>
        <p:spPr>
          <a:xfrm>
            <a:off x="11861724" y="4241800"/>
            <a:ext cx="135255" cy="22860"/>
          </a:xfrm>
          <a:custGeom>
            <a:avLst/>
            <a:gdLst/>
            <a:ahLst/>
            <a:cxnLst/>
            <a:rect l="l" t="t" r="r" b="b"/>
            <a:pathLst>
              <a:path w="135254" h="22860">
                <a:moveTo>
                  <a:pt x="22529" y="0"/>
                </a:moveTo>
                <a:lnTo>
                  <a:pt x="0" y="0"/>
                </a:lnTo>
                <a:lnTo>
                  <a:pt x="0" y="22529"/>
                </a:lnTo>
                <a:lnTo>
                  <a:pt x="22529" y="22529"/>
                </a:lnTo>
                <a:lnTo>
                  <a:pt x="22529" y="0"/>
                </a:lnTo>
                <a:close/>
              </a:path>
              <a:path w="135254" h="22860">
                <a:moveTo>
                  <a:pt x="78879" y="0"/>
                </a:moveTo>
                <a:lnTo>
                  <a:pt x="56349" y="0"/>
                </a:lnTo>
                <a:lnTo>
                  <a:pt x="56349" y="22529"/>
                </a:lnTo>
                <a:lnTo>
                  <a:pt x="78879" y="22529"/>
                </a:lnTo>
                <a:lnTo>
                  <a:pt x="78879" y="0"/>
                </a:lnTo>
                <a:close/>
              </a:path>
              <a:path w="135254" h="22860">
                <a:moveTo>
                  <a:pt x="135216" y="0"/>
                </a:moveTo>
                <a:lnTo>
                  <a:pt x="112687" y="0"/>
                </a:lnTo>
                <a:lnTo>
                  <a:pt x="112687" y="22529"/>
                </a:lnTo>
                <a:lnTo>
                  <a:pt x="135216" y="22529"/>
                </a:lnTo>
                <a:lnTo>
                  <a:pt x="135216" y="0"/>
                </a:lnTo>
                <a:close/>
              </a:path>
            </a:pathLst>
          </a:custGeom>
          <a:solidFill>
            <a:srgbClr val="95D5D6"/>
          </a:solidFill>
        </p:spPr>
        <p:txBody>
          <a:bodyPr wrap="square" lIns="0" tIns="0" rIns="0" bIns="0" rtlCol="0"/>
          <a:lstStyle/>
          <a:p>
            <a:endParaRPr dirty="0"/>
          </a:p>
        </p:txBody>
      </p:sp>
      <p:pic>
        <p:nvPicPr>
          <p:cNvPr id="24" name="object 24"/>
          <p:cNvPicPr/>
          <p:nvPr/>
        </p:nvPicPr>
        <p:blipFill>
          <a:blip r:embed="rId7" cstate="print"/>
          <a:stretch>
            <a:fillRect/>
          </a:stretch>
        </p:blipFill>
        <p:spPr>
          <a:xfrm>
            <a:off x="8931055" y="1166499"/>
            <a:ext cx="1615857" cy="2599010"/>
          </a:xfrm>
          <a:prstGeom prst="rect">
            <a:avLst/>
          </a:prstGeom>
        </p:spPr>
      </p:pic>
      <p:sp>
        <p:nvSpPr>
          <p:cNvPr id="25" name="object 25"/>
          <p:cNvSpPr/>
          <p:nvPr/>
        </p:nvSpPr>
        <p:spPr>
          <a:xfrm>
            <a:off x="11895532" y="4354486"/>
            <a:ext cx="135255" cy="90170"/>
          </a:xfrm>
          <a:custGeom>
            <a:avLst/>
            <a:gdLst/>
            <a:ahLst/>
            <a:cxnLst/>
            <a:rect l="l" t="t" r="r" b="b"/>
            <a:pathLst>
              <a:path w="135254" h="90170">
                <a:moveTo>
                  <a:pt x="22529" y="67627"/>
                </a:moveTo>
                <a:lnTo>
                  <a:pt x="0" y="67627"/>
                </a:lnTo>
                <a:lnTo>
                  <a:pt x="0" y="90157"/>
                </a:lnTo>
                <a:lnTo>
                  <a:pt x="22529" y="90157"/>
                </a:lnTo>
                <a:lnTo>
                  <a:pt x="22529" y="67627"/>
                </a:lnTo>
                <a:close/>
              </a:path>
              <a:path w="135254" h="90170">
                <a:moveTo>
                  <a:pt x="78879" y="33820"/>
                </a:moveTo>
                <a:lnTo>
                  <a:pt x="56349" y="33820"/>
                </a:lnTo>
                <a:lnTo>
                  <a:pt x="56349" y="56349"/>
                </a:lnTo>
                <a:lnTo>
                  <a:pt x="78879" y="56349"/>
                </a:lnTo>
                <a:lnTo>
                  <a:pt x="78879" y="33820"/>
                </a:lnTo>
                <a:close/>
              </a:path>
              <a:path w="135254" h="90170">
                <a:moveTo>
                  <a:pt x="135229" y="0"/>
                </a:moveTo>
                <a:lnTo>
                  <a:pt x="112699" y="0"/>
                </a:lnTo>
                <a:lnTo>
                  <a:pt x="112699" y="22529"/>
                </a:lnTo>
                <a:lnTo>
                  <a:pt x="135229" y="22529"/>
                </a:lnTo>
                <a:lnTo>
                  <a:pt x="135229" y="0"/>
                </a:lnTo>
                <a:close/>
              </a:path>
            </a:pathLst>
          </a:custGeom>
          <a:solidFill>
            <a:srgbClr val="95D5D6"/>
          </a:solidFill>
        </p:spPr>
        <p:txBody>
          <a:bodyPr wrap="square" lIns="0" tIns="0" rIns="0" bIns="0" rtlCol="0"/>
          <a:lstStyle/>
          <a:p>
            <a:endParaRPr dirty="0"/>
          </a:p>
        </p:txBody>
      </p:sp>
      <p:sp>
        <p:nvSpPr>
          <p:cNvPr id="26" name="object 26"/>
          <p:cNvSpPr/>
          <p:nvPr/>
        </p:nvSpPr>
        <p:spPr>
          <a:xfrm>
            <a:off x="12030761" y="4444644"/>
            <a:ext cx="90170" cy="135255"/>
          </a:xfrm>
          <a:custGeom>
            <a:avLst/>
            <a:gdLst/>
            <a:ahLst/>
            <a:cxnLst/>
            <a:rect l="l" t="t" r="r" b="b"/>
            <a:pathLst>
              <a:path w="90170" h="135254">
                <a:moveTo>
                  <a:pt x="22529" y="112699"/>
                </a:moveTo>
                <a:lnTo>
                  <a:pt x="0" y="112699"/>
                </a:lnTo>
                <a:lnTo>
                  <a:pt x="0" y="135229"/>
                </a:lnTo>
                <a:lnTo>
                  <a:pt x="22529" y="135229"/>
                </a:lnTo>
                <a:lnTo>
                  <a:pt x="22529" y="112699"/>
                </a:lnTo>
                <a:close/>
              </a:path>
              <a:path w="90170" h="135254">
                <a:moveTo>
                  <a:pt x="56337" y="56349"/>
                </a:moveTo>
                <a:lnTo>
                  <a:pt x="33807" y="56349"/>
                </a:lnTo>
                <a:lnTo>
                  <a:pt x="33807" y="78879"/>
                </a:lnTo>
                <a:lnTo>
                  <a:pt x="56337" y="78879"/>
                </a:lnTo>
                <a:lnTo>
                  <a:pt x="56337" y="56349"/>
                </a:lnTo>
                <a:close/>
              </a:path>
              <a:path w="90170" h="135254">
                <a:moveTo>
                  <a:pt x="90144" y="0"/>
                </a:moveTo>
                <a:lnTo>
                  <a:pt x="67614" y="0"/>
                </a:lnTo>
                <a:lnTo>
                  <a:pt x="67614" y="22529"/>
                </a:lnTo>
                <a:lnTo>
                  <a:pt x="90144" y="22529"/>
                </a:lnTo>
                <a:lnTo>
                  <a:pt x="90144" y="0"/>
                </a:lnTo>
                <a:close/>
              </a:path>
            </a:pathLst>
          </a:custGeom>
          <a:solidFill>
            <a:srgbClr val="95D5D6"/>
          </a:solidFill>
        </p:spPr>
        <p:txBody>
          <a:bodyPr wrap="square" lIns="0" tIns="0" rIns="0" bIns="0" rtlCol="0"/>
          <a:lstStyle/>
          <a:p>
            <a:endParaRPr dirty="0"/>
          </a:p>
        </p:txBody>
      </p:sp>
      <p:sp>
        <p:nvSpPr>
          <p:cNvPr id="27" name="object 27"/>
          <p:cNvSpPr/>
          <p:nvPr/>
        </p:nvSpPr>
        <p:spPr>
          <a:xfrm>
            <a:off x="11680203" y="3068535"/>
            <a:ext cx="514350" cy="666115"/>
          </a:xfrm>
          <a:custGeom>
            <a:avLst/>
            <a:gdLst/>
            <a:ahLst/>
            <a:cxnLst/>
            <a:rect l="l" t="t" r="r" b="b"/>
            <a:pathLst>
              <a:path w="514350" h="666114">
                <a:moveTo>
                  <a:pt x="344893" y="224218"/>
                </a:moveTo>
                <a:lnTo>
                  <a:pt x="303733" y="224218"/>
                </a:lnTo>
                <a:lnTo>
                  <a:pt x="303733" y="265417"/>
                </a:lnTo>
                <a:lnTo>
                  <a:pt x="344893" y="265417"/>
                </a:lnTo>
                <a:lnTo>
                  <a:pt x="344893" y="224218"/>
                </a:lnTo>
                <a:close/>
              </a:path>
              <a:path w="514350" h="666114">
                <a:moveTo>
                  <a:pt x="357416" y="385495"/>
                </a:moveTo>
                <a:lnTo>
                  <a:pt x="316255" y="385495"/>
                </a:lnTo>
                <a:lnTo>
                  <a:pt x="316255" y="426694"/>
                </a:lnTo>
                <a:lnTo>
                  <a:pt x="357416" y="426694"/>
                </a:lnTo>
                <a:lnTo>
                  <a:pt x="357416" y="385495"/>
                </a:lnTo>
                <a:close/>
              </a:path>
              <a:path w="514350" h="666114">
                <a:moveTo>
                  <a:pt x="406831" y="96583"/>
                </a:moveTo>
                <a:lnTo>
                  <a:pt x="406158" y="96583"/>
                </a:lnTo>
                <a:lnTo>
                  <a:pt x="406831" y="96583"/>
                </a:lnTo>
                <a:close/>
              </a:path>
              <a:path w="514350" h="666114">
                <a:moveTo>
                  <a:pt x="501459" y="385495"/>
                </a:moveTo>
                <a:lnTo>
                  <a:pt x="460286" y="385495"/>
                </a:lnTo>
                <a:lnTo>
                  <a:pt x="460286" y="426707"/>
                </a:lnTo>
                <a:lnTo>
                  <a:pt x="501459" y="426707"/>
                </a:lnTo>
                <a:lnTo>
                  <a:pt x="501459" y="385495"/>
                </a:lnTo>
                <a:close/>
              </a:path>
              <a:path w="514350" h="666114">
                <a:moveTo>
                  <a:pt x="511898" y="129870"/>
                </a:moveTo>
                <a:lnTo>
                  <a:pt x="466636" y="115443"/>
                </a:lnTo>
                <a:lnTo>
                  <a:pt x="408051" y="96774"/>
                </a:lnTo>
                <a:lnTo>
                  <a:pt x="407809" y="96710"/>
                </a:lnTo>
                <a:lnTo>
                  <a:pt x="407606" y="96774"/>
                </a:lnTo>
                <a:lnTo>
                  <a:pt x="406882" y="96596"/>
                </a:lnTo>
                <a:lnTo>
                  <a:pt x="405790" y="96596"/>
                </a:lnTo>
                <a:lnTo>
                  <a:pt x="405536" y="96596"/>
                </a:lnTo>
                <a:lnTo>
                  <a:pt x="404279" y="96596"/>
                </a:lnTo>
                <a:lnTo>
                  <a:pt x="403580" y="96774"/>
                </a:lnTo>
                <a:lnTo>
                  <a:pt x="403313" y="96710"/>
                </a:lnTo>
                <a:lnTo>
                  <a:pt x="397522" y="98564"/>
                </a:lnTo>
                <a:lnTo>
                  <a:pt x="397522" y="115443"/>
                </a:lnTo>
                <a:lnTo>
                  <a:pt x="397522" y="325259"/>
                </a:lnTo>
                <a:lnTo>
                  <a:pt x="397522" y="341337"/>
                </a:lnTo>
                <a:lnTo>
                  <a:pt x="397522" y="545299"/>
                </a:lnTo>
                <a:lnTo>
                  <a:pt x="392264" y="542709"/>
                </a:lnTo>
                <a:lnTo>
                  <a:pt x="341198" y="506234"/>
                </a:lnTo>
                <a:lnTo>
                  <a:pt x="309384" y="469849"/>
                </a:lnTo>
                <a:lnTo>
                  <a:pt x="284772" y="429031"/>
                </a:lnTo>
                <a:lnTo>
                  <a:pt x="266458" y="385572"/>
                </a:lnTo>
                <a:lnTo>
                  <a:pt x="253568" y="341337"/>
                </a:lnTo>
                <a:lnTo>
                  <a:pt x="397522" y="341337"/>
                </a:lnTo>
                <a:lnTo>
                  <a:pt x="397522" y="325259"/>
                </a:lnTo>
                <a:lnTo>
                  <a:pt x="249999" y="325259"/>
                </a:lnTo>
                <a:lnTo>
                  <a:pt x="241744" y="271767"/>
                </a:lnTo>
                <a:lnTo>
                  <a:pt x="238417" y="224840"/>
                </a:lnTo>
                <a:lnTo>
                  <a:pt x="238175" y="188290"/>
                </a:lnTo>
                <a:lnTo>
                  <a:pt x="239166" y="165887"/>
                </a:lnTo>
                <a:lnTo>
                  <a:pt x="397522" y="115443"/>
                </a:lnTo>
                <a:lnTo>
                  <a:pt x="397522" y="98564"/>
                </a:lnTo>
                <a:lnTo>
                  <a:pt x="226085" y="153174"/>
                </a:lnTo>
                <a:lnTo>
                  <a:pt x="222084" y="212153"/>
                </a:lnTo>
                <a:lnTo>
                  <a:pt x="225221" y="267081"/>
                </a:lnTo>
                <a:lnTo>
                  <a:pt x="235229" y="332333"/>
                </a:lnTo>
                <a:lnTo>
                  <a:pt x="235000" y="334111"/>
                </a:lnTo>
                <a:lnTo>
                  <a:pt x="247738" y="381609"/>
                </a:lnTo>
                <a:lnTo>
                  <a:pt x="264172" y="423849"/>
                </a:lnTo>
                <a:lnTo>
                  <a:pt x="284403" y="461594"/>
                </a:lnTo>
                <a:lnTo>
                  <a:pt x="308317" y="494690"/>
                </a:lnTo>
                <a:lnTo>
                  <a:pt x="309143" y="495617"/>
                </a:lnTo>
                <a:lnTo>
                  <a:pt x="312928" y="500075"/>
                </a:lnTo>
                <a:lnTo>
                  <a:pt x="316357" y="503961"/>
                </a:lnTo>
                <a:lnTo>
                  <a:pt x="321894" y="509778"/>
                </a:lnTo>
                <a:lnTo>
                  <a:pt x="324065" y="511822"/>
                </a:lnTo>
                <a:lnTo>
                  <a:pt x="328282" y="515975"/>
                </a:lnTo>
                <a:lnTo>
                  <a:pt x="330377" y="518071"/>
                </a:lnTo>
                <a:lnTo>
                  <a:pt x="334987" y="522287"/>
                </a:lnTo>
                <a:lnTo>
                  <a:pt x="344246" y="530123"/>
                </a:lnTo>
                <a:lnTo>
                  <a:pt x="346430" y="531825"/>
                </a:lnTo>
                <a:lnTo>
                  <a:pt x="348945" y="533831"/>
                </a:lnTo>
                <a:lnTo>
                  <a:pt x="380898" y="554621"/>
                </a:lnTo>
                <a:lnTo>
                  <a:pt x="382993" y="555866"/>
                </a:lnTo>
                <a:lnTo>
                  <a:pt x="390791" y="559930"/>
                </a:lnTo>
                <a:lnTo>
                  <a:pt x="396532" y="562711"/>
                </a:lnTo>
                <a:lnTo>
                  <a:pt x="402501" y="565289"/>
                </a:lnTo>
                <a:lnTo>
                  <a:pt x="402628" y="565264"/>
                </a:lnTo>
                <a:lnTo>
                  <a:pt x="403656" y="565645"/>
                </a:lnTo>
                <a:lnTo>
                  <a:pt x="404596" y="565886"/>
                </a:lnTo>
                <a:lnTo>
                  <a:pt x="406527" y="565886"/>
                </a:lnTo>
                <a:lnTo>
                  <a:pt x="407479" y="565645"/>
                </a:lnTo>
                <a:lnTo>
                  <a:pt x="408508" y="565264"/>
                </a:lnTo>
                <a:lnTo>
                  <a:pt x="408673" y="565264"/>
                </a:lnTo>
                <a:lnTo>
                  <a:pt x="414693" y="562673"/>
                </a:lnTo>
                <a:lnTo>
                  <a:pt x="420357" y="559917"/>
                </a:lnTo>
                <a:lnTo>
                  <a:pt x="428142" y="555866"/>
                </a:lnTo>
                <a:lnTo>
                  <a:pt x="430212" y="554621"/>
                </a:lnTo>
                <a:lnTo>
                  <a:pt x="438823" y="549770"/>
                </a:lnTo>
                <a:lnTo>
                  <a:pt x="476135" y="522287"/>
                </a:lnTo>
                <a:lnTo>
                  <a:pt x="482942" y="515861"/>
                </a:lnTo>
                <a:lnTo>
                  <a:pt x="487159" y="511708"/>
                </a:lnTo>
                <a:lnTo>
                  <a:pt x="489229" y="509752"/>
                </a:lnTo>
                <a:lnTo>
                  <a:pt x="494576" y="504139"/>
                </a:lnTo>
                <a:lnTo>
                  <a:pt x="497801" y="500468"/>
                </a:lnTo>
                <a:lnTo>
                  <a:pt x="501586" y="496023"/>
                </a:lnTo>
                <a:lnTo>
                  <a:pt x="502246" y="495338"/>
                </a:lnTo>
                <a:lnTo>
                  <a:pt x="502856" y="494614"/>
                </a:lnTo>
                <a:lnTo>
                  <a:pt x="511898" y="482066"/>
                </a:lnTo>
                <a:lnTo>
                  <a:pt x="511898" y="452945"/>
                </a:lnTo>
                <a:lnTo>
                  <a:pt x="501700" y="469861"/>
                </a:lnTo>
                <a:lnTo>
                  <a:pt x="469887" y="506247"/>
                </a:lnTo>
                <a:lnTo>
                  <a:pt x="429958" y="536384"/>
                </a:lnTo>
                <a:lnTo>
                  <a:pt x="429602" y="536587"/>
                </a:lnTo>
                <a:lnTo>
                  <a:pt x="428840" y="537083"/>
                </a:lnTo>
                <a:lnTo>
                  <a:pt x="423926" y="539965"/>
                </a:lnTo>
                <a:lnTo>
                  <a:pt x="418858" y="542721"/>
                </a:lnTo>
                <a:lnTo>
                  <a:pt x="413613" y="545299"/>
                </a:lnTo>
                <a:lnTo>
                  <a:pt x="413613" y="341337"/>
                </a:lnTo>
                <a:lnTo>
                  <a:pt x="511898" y="341337"/>
                </a:lnTo>
                <a:lnTo>
                  <a:pt x="511898" y="325259"/>
                </a:lnTo>
                <a:lnTo>
                  <a:pt x="413613" y="325259"/>
                </a:lnTo>
                <a:lnTo>
                  <a:pt x="413613" y="115443"/>
                </a:lnTo>
                <a:lnTo>
                  <a:pt x="511898" y="146761"/>
                </a:lnTo>
                <a:lnTo>
                  <a:pt x="511898" y="129870"/>
                </a:lnTo>
                <a:close/>
              </a:path>
              <a:path w="514350" h="666114">
                <a:moveTo>
                  <a:pt x="511898" y="37020"/>
                </a:moveTo>
                <a:lnTo>
                  <a:pt x="454101" y="16713"/>
                </a:lnTo>
                <a:lnTo>
                  <a:pt x="406488" y="0"/>
                </a:lnTo>
                <a:lnTo>
                  <a:pt x="404609" y="0"/>
                </a:lnTo>
                <a:lnTo>
                  <a:pt x="159029" y="85725"/>
                </a:lnTo>
                <a:lnTo>
                  <a:pt x="159029" y="315366"/>
                </a:lnTo>
                <a:lnTo>
                  <a:pt x="100469" y="308737"/>
                </a:lnTo>
                <a:lnTo>
                  <a:pt x="55359" y="296113"/>
                </a:lnTo>
                <a:lnTo>
                  <a:pt x="48653" y="292354"/>
                </a:lnTo>
                <a:lnTo>
                  <a:pt x="26339" y="279869"/>
                </a:lnTo>
                <a:lnTo>
                  <a:pt x="16078" y="262331"/>
                </a:lnTo>
                <a:lnTo>
                  <a:pt x="25069" y="246176"/>
                </a:lnTo>
                <a:lnTo>
                  <a:pt x="50838" y="230581"/>
                </a:lnTo>
                <a:lnTo>
                  <a:pt x="91668" y="217792"/>
                </a:lnTo>
                <a:lnTo>
                  <a:pt x="145783" y="210070"/>
                </a:lnTo>
                <a:lnTo>
                  <a:pt x="147713" y="234480"/>
                </a:lnTo>
                <a:lnTo>
                  <a:pt x="150482" y="260324"/>
                </a:lnTo>
                <a:lnTo>
                  <a:pt x="154216" y="287362"/>
                </a:lnTo>
                <a:lnTo>
                  <a:pt x="159029" y="315366"/>
                </a:lnTo>
                <a:lnTo>
                  <a:pt x="159029" y="85725"/>
                </a:lnTo>
                <a:lnTo>
                  <a:pt x="147053" y="89903"/>
                </a:lnTo>
                <a:lnTo>
                  <a:pt x="144907" y="92875"/>
                </a:lnTo>
                <a:lnTo>
                  <a:pt x="144614" y="107213"/>
                </a:lnTo>
                <a:lnTo>
                  <a:pt x="144399" y="115392"/>
                </a:lnTo>
                <a:lnTo>
                  <a:pt x="144119" y="125209"/>
                </a:lnTo>
                <a:lnTo>
                  <a:pt x="143827" y="138722"/>
                </a:lnTo>
                <a:lnTo>
                  <a:pt x="143789" y="155079"/>
                </a:lnTo>
                <a:lnTo>
                  <a:pt x="144106" y="173570"/>
                </a:lnTo>
                <a:lnTo>
                  <a:pt x="144868" y="193941"/>
                </a:lnTo>
                <a:lnTo>
                  <a:pt x="92290" y="201244"/>
                </a:lnTo>
                <a:lnTo>
                  <a:pt x="45821" y="215150"/>
                </a:lnTo>
                <a:lnTo>
                  <a:pt x="12661" y="235546"/>
                </a:lnTo>
                <a:lnTo>
                  <a:pt x="0" y="262331"/>
                </a:lnTo>
                <a:lnTo>
                  <a:pt x="0" y="592543"/>
                </a:lnTo>
                <a:lnTo>
                  <a:pt x="11696" y="617677"/>
                </a:lnTo>
                <a:lnTo>
                  <a:pt x="46177" y="640041"/>
                </a:lnTo>
                <a:lnTo>
                  <a:pt x="102590" y="656069"/>
                </a:lnTo>
                <a:lnTo>
                  <a:pt x="180060" y="662190"/>
                </a:lnTo>
                <a:lnTo>
                  <a:pt x="227990" y="659841"/>
                </a:lnTo>
                <a:lnTo>
                  <a:pt x="271310" y="653072"/>
                </a:lnTo>
                <a:lnTo>
                  <a:pt x="295211" y="646099"/>
                </a:lnTo>
                <a:lnTo>
                  <a:pt x="308114" y="642340"/>
                </a:lnTo>
                <a:lnTo>
                  <a:pt x="336461" y="628116"/>
                </a:lnTo>
                <a:lnTo>
                  <a:pt x="352018" y="638530"/>
                </a:lnTo>
                <a:lnTo>
                  <a:pt x="367842" y="647979"/>
                </a:lnTo>
                <a:lnTo>
                  <a:pt x="384721" y="656894"/>
                </a:lnTo>
                <a:lnTo>
                  <a:pt x="402412" y="665048"/>
                </a:lnTo>
                <a:lnTo>
                  <a:pt x="403428" y="665467"/>
                </a:lnTo>
                <a:lnTo>
                  <a:pt x="404507" y="665695"/>
                </a:lnTo>
                <a:lnTo>
                  <a:pt x="406666" y="665695"/>
                </a:lnTo>
                <a:lnTo>
                  <a:pt x="407746" y="665467"/>
                </a:lnTo>
                <a:lnTo>
                  <a:pt x="408762" y="665048"/>
                </a:lnTo>
                <a:lnTo>
                  <a:pt x="439572" y="648881"/>
                </a:lnTo>
                <a:lnTo>
                  <a:pt x="459308" y="638530"/>
                </a:lnTo>
                <a:lnTo>
                  <a:pt x="502869" y="606094"/>
                </a:lnTo>
                <a:lnTo>
                  <a:pt x="511898" y="596988"/>
                </a:lnTo>
                <a:lnTo>
                  <a:pt x="511898" y="574230"/>
                </a:lnTo>
                <a:lnTo>
                  <a:pt x="500862" y="586206"/>
                </a:lnTo>
                <a:lnTo>
                  <a:pt x="457047" y="620801"/>
                </a:lnTo>
                <a:lnTo>
                  <a:pt x="405587" y="648881"/>
                </a:lnTo>
                <a:lnTo>
                  <a:pt x="367538" y="628116"/>
                </a:lnTo>
                <a:lnTo>
                  <a:pt x="354380" y="620941"/>
                </a:lnTo>
                <a:lnTo>
                  <a:pt x="322694" y="595960"/>
                </a:lnTo>
                <a:lnTo>
                  <a:pt x="322694" y="617753"/>
                </a:lnTo>
                <a:lnTo>
                  <a:pt x="296202" y="629526"/>
                </a:lnTo>
                <a:lnTo>
                  <a:pt x="262369" y="638454"/>
                </a:lnTo>
                <a:lnTo>
                  <a:pt x="223050" y="644118"/>
                </a:lnTo>
                <a:lnTo>
                  <a:pt x="180060" y="646099"/>
                </a:lnTo>
                <a:lnTo>
                  <a:pt x="113677" y="641299"/>
                </a:lnTo>
                <a:lnTo>
                  <a:pt x="61836" y="628827"/>
                </a:lnTo>
                <a:lnTo>
                  <a:pt x="28117" y="611606"/>
                </a:lnTo>
                <a:lnTo>
                  <a:pt x="16078" y="592543"/>
                </a:lnTo>
                <a:lnTo>
                  <a:pt x="16078" y="539165"/>
                </a:lnTo>
                <a:lnTo>
                  <a:pt x="40843" y="554990"/>
                </a:lnTo>
                <a:lnTo>
                  <a:pt x="76606" y="567855"/>
                </a:lnTo>
                <a:lnTo>
                  <a:pt x="123113" y="576491"/>
                </a:lnTo>
                <a:lnTo>
                  <a:pt x="180060" y="579653"/>
                </a:lnTo>
                <a:lnTo>
                  <a:pt x="204508" y="579031"/>
                </a:lnTo>
                <a:lnTo>
                  <a:pt x="228257" y="577189"/>
                </a:lnTo>
                <a:lnTo>
                  <a:pt x="251040" y="574179"/>
                </a:lnTo>
                <a:lnTo>
                  <a:pt x="272592" y="570039"/>
                </a:lnTo>
                <a:lnTo>
                  <a:pt x="284124" y="582701"/>
                </a:lnTo>
                <a:lnTo>
                  <a:pt x="296303" y="594893"/>
                </a:lnTo>
                <a:lnTo>
                  <a:pt x="309156" y="606590"/>
                </a:lnTo>
                <a:lnTo>
                  <a:pt x="322694" y="617753"/>
                </a:lnTo>
                <a:lnTo>
                  <a:pt x="322694" y="595960"/>
                </a:lnTo>
                <a:lnTo>
                  <a:pt x="310730" y="586511"/>
                </a:lnTo>
                <a:lnTo>
                  <a:pt x="295529" y="570039"/>
                </a:lnTo>
                <a:lnTo>
                  <a:pt x="289560" y="563575"/>
                </a:lnTo>
                <a:lnTo>
                  <a:pt x="274066" y="546811"/>
                </a:lnTo>
                <a:lnTo>
                  <a:pt x="261010" y="527939"/>
                </a:lnTo>
                <a:lnTo>
                  <a:pt x="261010" y="556006"/>
                </a:lnTo>
                <a:lnTo>
                  <a:pt x="241960" y="559257"/>
                </a:lnTo>
                <a:lnTo>
                  <a:pt x="222008" y="561619"/>
                </a:lnTo>
                <a:lnTo>
                  <a:pt x="201320" y="563079"/>
                </a:lnTo>
                <a:lnTo>
                  <a:pt x="180060" y="563575"/>
                </a:lnTo>
                <a:lnTo>
                  <a:pt x="113677" y="558774"/>
                </a:lnTo>
                <a:lnTo>
                  <a:pt x="61836" y="546290"/>
                </a:lnTo>
                <a:lnTo>
                  <a:pt x="47891" y="539165"/>
                </a:lnTo>
                <a:lnTo>
                  <a:pt x="28117" y="529069"/>
                </a:lnTo>
                <a:lnTo>
                  <a:pt x="16078" y="509993"/>
                </a:lnTo>
                <a:lnTo>
                  <a:pt x="16078" y="456603"/>
                </a:lnTo>
                <a:lnTo>
                  <a:pt x="40843" y="472427"/>
                </a:lnTo>
                <a:lnTo>
                  <a:pt x="76606" y="485292"/>
                </a:lnTo>
                <a:lnTo>
                  <a:pt x="123113" y="493941"/>
                </a:lnTo>
                <a:lnTo>
                  <a:pt x="180060" y="497103"/>
                </a:lnTo>
                <a:lnTo>
                  <a:pt x="190411" y="496989"/>
                </a:lnTo>
                <a:lnTo>
                  <a:pt x="200672" y="496633"/>
                </a:lnTo>
                <a:lnTo>
                  <a:pt x="210845" y="496062"/>
                </a:lnTo>
                <a:lnTo>
                  <a:pt x="220891" y="495300"/>
                </a:lnTo>
                <a:lnTo>
                  <a:pt x="229908" y="511009"/>
                </a:lnTo>
                <a:lnTo>
                  <a:pt x="239598" y="526376"/>
                </a:lnTo>
                <a:lnTo>
                  <a:pt x="249961" y="541401"/>
                </a:lnTo>
                <a:lnTo>
                  <a:pt x="261010" y="556006"/>
                </a:lnTo>
                <a:lnTo>
                  <a:pt x="261010" y="527939"/>
                </a:lnTo>
                <a:lnTo>
                  <a:pt x="243789" y="503034"/>
                </a:lnTo>
                <a:lnTo>
                  <a:pt x="239725" y="495300"/>
                </a:lnTo>
                <a:lnTo>
                  <a:pt x="232232" y="481025"/>
                </a:lnTo>
                <a:lnTo>
                  <a:pt x="219290" y="456412"/>
                </a:lnTo>
                <a:lnTo>
                  <a:pt x="212801" y="440182"/>
                </a:lnTo>
                <a:lnTo>
                  <a:pt x="212801" y="479755"/>
                </a:lnTo>
                <a:lnTo>
                  <a:pt x="204711" y="480275"/>
                </a:lnTo>
                <a:lnTo>
                  <a:pt x="196557" y="480682"/>
                </a:lnTo>
                <a:lnTo>
                  <a:pt x="188341" y="480936"/>
                </a:lnTo>
                <a:lnTo>
                  <a:pt x="180060" y="481025"/>
                </a:lnTo>
                <a:lnTo>
                  <a:pt x="113677" y="476224"/>
                </a:lnTo>
                <a:lnTo>
                  <a:pt x="61836" y="463727"/>
                </a:lnTo>
                <a:lnTo>
                  <a:pt x="47904" y="456603"/>
                </a:lnTo>
                <a:lnTo>
                  <a:pt x="28117" y="446493"/>
                </a:lnTo>
                <a:lnTo>
                  <a:pt x="16078" y="427418"/>
                </a:lnTo>
                <a:lnTo>
                  <a:pt x="16078" y="374053"/>
                </a:lnTo>
                <a:lnTo>
                  <a:pt x="40843" y="389877"/>
                </a:lnTo>
                <a:lnTo>
                  <a:pt x="76606" y="402742"/>
                </a:lnTo>
                <a:lnTo>
                  <a:pt x="123113" y="411378"/>
                </a:lnTo>
                <a:lnTo>
                  <a:pt x="180060" y="414540"/>
                </a:lnTo>
                <a:lnTo>
                  <a:pt x="181813" y="414540"/>
                </a:lnTo>
                <a:lnTo>
                  <a:pt x="185267" y="414489"/>
                </a:lnTo>
                <a:lnTo>
                  <a:pt x="191312" y="430999"/>
                </a:lnTo>
                <a:lnTo>
                  <a:pt x="197916" y="447395"/>
                </a:lnTo>
                <a:lnTo>
                  <a:pt x="205105" y="463727"/>
                </a:lnTo>
                <a:lnTo>
                  <a:pt x="212801" y="479755"/>
                </a:lnTo>
                <a:lnTo>
                  <a:pt x="212801" y="440182"/>
                </a:lnTo>
                <a:lnTo>
                  <a:pt x="202539" y="414489"/>
                </a:lnTo>
                <a:lnTo>
                  <a:pt x="199986" y="408127"/>
                </a:lnTo>
                <a:lnTo>
                  <a:pt x="197065" y="398449"/>
                </a:lnTo>
                <a:lnTo>
                  <a:pt x="185280" y="359397"/>
                </a:lnTo>
                <a:lnTo>
                  <a:pt x="179959" y="335572"/>
                </a:lnTo>
                <a:lnTo>
                  <a:pt x="179959" y="398449"/>
                </a:lnTo>
                <a:lnTo>
                  <a:pt x="113614" y="393649"/>
                </a:lnTo>
                <a:lnTo>
                  <a:pt x="61810" y="381165"/>
                </a:lnTo>
                <a:lnTo>
                  <a:pt x="47891" y="374053"/>
                </a:lnTo>
                <a:lnTo>
                  <a:pt x="28105" y="363943"/>
                </a:lnTo>
                <a:lnTo>
                  <a:pt x="16078" y="344881"/>
                </a:lnTo>
                <a:lnTo>
                  <a:pt x="16078" y="292354"/>
                </a:lnTo>
                <a:lnTo>
                  <a:pt x="42164" y="308114"/>
                </a:lnTo>
                <a:lnTo>
                  <a:pt x="77165" y="320014"/>
                </a:lnTo>
                <a:lnTo>
                  <a:pt x="118173" y="327901"/>
                </a:lnTo>
                <a:lnTo>
                  <a:pt x="162280" y="331660"/>
                </a:lnTo>
                <a:lnTo>
                  <a:pt x="166001" y="348208"/>
                </a:lnTo>
                <a:lnTo>
                  <a:pt x="170192" y="364883"/>
                </a:lnTo>
                <a:lnTo>
                  <a:pt x="174840" y="381647"/>
                </a:lnTo>
                <a:lnTo>
                  <a:pt x="179959" y="398449"/>
                </a:lnTo>
                <a:lnTo>
                  <a:pt x="179959" y="335572"/>
                </a:lnTo>
                <a:lnTo>
                  <a:pt x="175450" y="315366"/>
                </a:lnTo>
                <a:lnTo>
                  <a:pt x="174574" y="311416"/>
                </a:lnTo>
                <a:lnTo>
                  <a:pt x="167271" y="265417"/>
                </a:lnTo>
                <a:lnTo>
                  <a:pt x="162775" y="222592"/>
                </a:lnTo>
                <a:lnTo>
                  <a:pt x="162039" y="210070"/>
                </a:lnTo>
                <a:lnTo>
                  <a:pt x="160502" y="184137"/>
                </a:lnTo>
                <a:lnTo>
                  <a:pt x="159842" y="151282"/>
                </a:lnTo>
                <a:lnTo>
                  <a:pt x="160223" y="124714"/>
                </a:lnTo>
                <a:lnTo>
                  <a:pt x="160515" y="115392"/>
                </a:lnTo>
                <a:lnTo>
                  <a:pt x="160718" y="107213"/>
                </a:lnTo>
                <a:lnTo>
                  <a:pt x="160820" y="102133"/>
                </a:lnTo>
                <a:lnTo>
                  <a:pt x="405536" y="16713"/>
                </a:lnTo>
                <a:lnTo>
                  <a:pt x="511898" y="54051"/>
                </a:lnTo>
                <a:lnTo>
                  <a:pt x="511898" y="37020"/>
                </a:lnTo>
                <a:close/>
              </a:path>
              <a:path w="514350" h="666114">
                <a:moveTo>
                  <a:pt x="514007" y="224218"/>
                </a:moveTo>
                <a:lnTo>
                  <a:pt x="472833" y="224218"/>
                </a:lnTo>
                <a:lnTo>
                  <a:pt x="472833" y="265417"/>
                </a:lnTo>
                <a:lnTo>
                  <a:pt x="514007" y="265417"/>
                </a:lnTo>
                <a:lnTo>
                  <a:pt x="514007" y="224218"/>
                </a:lnTo>
                <a:close/>
              </a:path>
            </a:pathLst>
          </a:custGeom>
          <a:solidFill>
            <a:srgbClr val="95D5D6"/>
          </a:solidFill>
        </p:spPr>
        <p:txBody>
          <a:bodyPr wrap="square" lIns="0" tIns="0" rIns="0" bIns="0" rtlCol="0"/>
          <a:lstStyle/>
          <a:p>
            <a:endParaRPr dirty="0"/>
          </a:p>
        </p:txBody>
      </p:sp>
      <p:grpSp>
        <p:nvGrpSpPr>
          <p:cNvPr id="28" name="object 28"/>
          <p:cNvGrpSpPr/>
          <p:nvPr/>
        </p:nvGrpSpPr>
        <p:grpSpPr>
          <a:xfrm>
            <a:off x="11694259" y="5374665"/>
            <a:ext cx="494665" cy="836930"/>
            <a:chOff x="11694259" y="5374665"/>
            <a:chExt cx="494665" cy="836930"/>
          </a:xfrm>
        </p:grpSpPr>
        <p:sp>
          <p:nvSpPr>
            <p:cNvPr id="29" name="object 29"/>
            <p:cNvSpPr/>
            <p:nvPr/>
          </p:nvSpPr>
          <p:spPr>
            <a:xfrm>
              <a:off x="11694249" y="5374665"/>
              <a:ext cx="494665" cy="836930"/>
            </a:xfrm>
            <a:custGeom>
              <a:avLst/>
              <a:gdLst/>
              <a:ahLst/>
              <a:cxnLst/>
              <a:rect l="l" t="t" r="r" b="b"/>
              <a:pathLst>
                <a:path w="494665" h="836929">
                  <a:moveTo>
                    <a:pt x="414934" y="369468"/>
                  </a:moveTo>
                  <a:lnTo>
                    <a:pt x="407365" y="361899"/>
                  </a:lnTo>
                  <a:lnTo>
                    <a:pt x="380238" y="361899"/>
                  </a:lnTo>
                  <a:lnTo>
                    <a:pt x="380238" y="395630"/>
                  </a:lnTo>
                  <a:lnTo>
                    <a:pt x="369227" y="436626"/>
                  </a:lnTo>
                  <a:lnTo>
                    <a:pt x="347484" y="471678"/>
                  </a:lnTo>
                  <a:lnTo>
                    <a:pt x="316915" y="498983"/>
                  </a:lnTo>
                  <a:lnTo>
                    <a:pt x="279438" y="516699"/>
                  </a:lnTo>
                  <a:lnTo>
                    <a:pt x="236956" y="523011"/>
                  </a:lnTo>
                  <a:lnTo>
                    <a:pt x="191414" y="515645"/>
                  </a:lnTo>
                  <a:lnTo>
                    <a:pt x="151828" y="495147"/>
                  </a:lnTo>
                  <a:lnTo>
                    <a:pt x="120586" y="463892"/>
                  </a:lnTo>
                  <a:lnTo>
                    <a:pt x="100088" y="424307"/>
                  </a:lnTo>
                  <a:lnTo>
                    <a:pt x="92722" y="378764"/>
                  </a:lnTo>
                  <a:lnTo>
                    <a:pt x="99034" y="336283"/>
                  </a:lnTo>
                  <a:lnTo>
                    <a:pt x="116751" y="298805"/>
                  </a:lnTo>
                  <a:lnTo>
                    <a:pt x="144056" y="268249"/>
                  </a:lnTo>
                  <a:lnTo>
                    <a:pt x="179120" y="246507"/>
                  </a:lnTo>
                  <a:lnTo>
                    <a:pt x="220103" y="235496"/>
                  </a:lnTo>
                  <a:lnTo>
                    <a:pt x="220103" y="388061"/>
                  </a:lnTo>
                  <a:lnTo>
                    <a:pt x="227672" y="395630"/>
                  </a:lnTo>
                  <a:lnTo>
                    <a:pt x="380238" y="395630"/>
                  </a:lnTo>
                  <a:lnTo>
                    <a:pt x="380238" y="361899"/>
                  </a:lnTo>
                  <a:lnTo>
                    <a:pt x="253834" y="361899"/>
                  </a:lnTo>
                  <a:lnTo>
                    <a:pt x="253834" y="235496"/>
                  </a:lnTo>
                  <a:lnTo>
                    <a:pt x="253834" y="208356"/>
                  </a:lnTo>
                  <a:lnTo>
                    <a:pt x="246265" y="200799"/>
                  </a:lnTo>
                  <a:lnTo>
                    <a:pt x="236956" y="200799"/>
                  </a:lnTo>
                  <a:lnTo>
                    <a:pt x="169100" y="214312"/>
                  </a:lnTo>
                  <a:lnTo>
                    <a:pt x="111340" y="253136"/>
                  </a:lnTo>
                  <a:lnTo>
                    <a:pt x="72504" y="310896"/>
                  </a:lnTo>
                  <a:lnTo>
                    <a:pt x="58991" y="378764"/>
                  </a:lnTo>
                  <a:lnTo>
                    <a:pt x="62420" y="413588"/>
                  </a:lnTo>
                  <a:lnTo>
                    <a:pt x="88925" y="477164"/>
                  </a:lnTo>
                  <a:lnTo>
                    <a:pt x="138569" y="526808"/>
                  </a:lnTo>
                  <a:lnTo>
                    <a:pt x="202145" y="553300"/>
                  </a:lnTo>
                  <a:lnTo>
                    <a:pt x="236956" y="556729"/>
                  </a:lnTo>
                  <a:lnTo>
                    <a:pt x="271780" y="553300"/>
                  </a:lnTo>
                  <a:lnTo>
                    <a:pt x="335356" y="526808"/>
                  </a:lnTo>
                  <a:lnTo>
                    <a:pt x="385000" y="477164"/>
                  </a:lnTo>
                  <a:lnTo>
                    <a:pt x="411505" y="413588"/>
                  </a:lnTo>
                  <a:lnTo>
                    <a:pt x="414934" y="378764"/>
                  </a:lnTo>
                  <a:lnTo>
                    <a:pt x="414934" y="369468"/>
                  </a:lnTo>
                  <a:close/>
                </a:path>
                <a:path w="494665" h="836929">
                  <a:moveTo>
                    <a:pt x="494347" y="85471"/>
                  </a:moveTo>
                  <a:lnTo>
                    <a:pt x="487629" y="52235"/>
                  </a:lnTo>
                  <a:lnTo>
                    <a:pt x="475145" y="33731"/>
                  </a:lnTo>
                  <a:lnTo>
                    <a:pt x="469290" y="25069"/>
                  </a:lnTo>
                  <a:lnTo>
                    <a:pt x="460616" y="19215"/>
                  </a:lnTo>
                  <a:lnTo>
                    <a:pt x="460616" y="85471"/>
                  </a:lnTo>
                  <a:lnTo>
                    <a:pt x="460616" y="91757"/>
                  </a:lnTo>
                  <a:lnTo>
                    <a:pt x="460514" y="125488"/>
                  </a:lnTo>
                  <a:lnTo>
                    <a:pt x="456006" y="710869"/>
                  </a:lnTo>
                  <a:lnTo>
                    <a:pt x="33718" y="710869"/>
                  </a:lnTo>
                  <a:lnTo>
                    <a:pt x="33731" y="125488"/>
                  </a:lnTo>
                  <a:lnTo>
                    <a:pt x="460514" y="125488"/>
                  </a:lnTo>
                  <a:lnTo>
                    <a:pt x="460514" y="91757"/>
                  </a:lnTo>
                  <a:lnTo>
                    <a:pt x="33718" y="91757"/>
                  </a:lnTo>
                  <a:lnTo>
                    <a:pt x="33718" y="85471"/>
                  </a:lnTo>
                  <a:lnTo>
                    <a:pt x="37795" y="65354"/>
                  </a:lnTo>
                  <a:lnTo>
                    <a:pt x="48907" y="48907"/>
                  </a:lnTo>
                  <a:lnTo>
                    <a:pt x="65379" y="37807"/>
                  </a:lnTo>
                  <a:lnTo>
                    <a:pt x="85509" y="33731"/>
                  </a:lnTo>
                  <a:lnTo>
                    <a:pt x="408889" y="33731"/>
                  </a:lnTo>
                  <a:lnTo>
                    <a:pt x="429006" y="37807"/>
                  </a:lnTo>
                  <a:lnTo>
                    <a:pt x="445452" y="48907"/>
                  </a:lnTo>
                  <a:lnTo>
                    <a:pt x="456552" y="65354"/>
                  </a:lnTo>
                  <a:lnTo>
                    <a:pt x="460616" y="85471"/>
                  </a:lnTo>
                  <a:lnTo>
                    <a:pt x="460616" y="19215"/>
                  </a:lnTo>
                  <a:lnTo>
                    <a:pt x="442125" y="6731"/>
                  </a:lnTo>
                  <a:lnTo>
                    <a:pt x="408889" y="0"/>
                  </a:lnTo>
                  <a:lnTo>
                    <a:pt x="85509" y="0"/>
                  </a:lnTo>
                  <a:lnTo>
                    <a:pt x="52260" y="6731"/>
                  </a:lnTo>
                  <a:lnTo>
                    <a:pt x="25069" y="25069"/>
                  </a:lnTo>
                  <a:lnTo>
                    <a:pt x="6731" y="52235"/>
                  </a:lnTo>
                  <a:lnTo>
                    <a:pt x="0" y="85471"/>
                  </a:lnTo>
                  <a:lnTo>
                    <a:pt x="0" y="750862"/>
                  </a:lnTo>
                  <a:lnTo>
                    <a:pt x="6731" y="784136"/>
                  </a:lnTo>
                  <a:lnTo>
                    <a:pt x="25069" y="811314"/>
                  </a:lnTo>
                  <a:lnTo>
                    <a:pt x="52260" y="829665"/>
                  </a:lnTo>
                  <a:lnTo>
                    <a:pt x="85509" y="836383"/>
                  </a:lnTo>
                  <a:lnTo>
                    <a:pt x="408889" y="836383"/>
                  </a:lnTo>
                  <a:lnTo>
                    <a:pt x="452450" y="824433"/>
                  </a:lnTo>
                  <a:lnTo>
                    <a:pt x="435216" y="795439"/>
                  </a:lnTo>
                  <a:lnTo>
                    <a:pt x="428980" y="798588"/>
                  </a:lnTo>
                  <a:lnTo>
                    <a:pt x="422554" y="800823"/>
                  </a:lnTo>
                  <a:lnTo>
                    <a:pt x="415810" y="802208"/>
                  </a:lnTo>
                  <a:lnTo>
                    <a:pt x="408889" y="802665"/>
                  </a:lnTo>
                  <a:lnTo>
                    <a:pt x="85509" y="802665"/>
                  </a:lnTo>
                  <a:lnTo>
                    <a:pt x="65379" y="798588"/>
                  </a:lnTo>
                  <a:lnTo>
                    <a:pt x="48907" y="787476"/>
                  </a:lnTo>
                  <a:lnTo>
                    <a:pt x="37795" y="771017"/>
                  </a:lnTo>
                  <a:lnTo>
                    <a:pt x="33718" y="750862"/>
                  </a:lnTo>
                  <a:lnTo>
                    <a:pt x="33718" y="744601"/>
                  </a:lnTo>
                  <a:lnTo>
                    <a:pt x="481977" y="744601"/>
                  </a:lnTo>
                  <a:lnTo>
                    <a:pt x="489546" y="737082"/>
                  </a:lnTo>
                  <a:lnTo>
                    <a:pt x="489750" y="710869"/>
                  </a:lnTo>
                  <a:lnTo>
                    <a:pt x="491947" y="422363"/>
                  </a:lnTo>
                  <a:lnTo>
                    <a:pt x="493509" y="419798"/>
                  </a:lnTo>
                  <a:lnTo>
                    <a:pt x="494347" y="416852"/>
                  </a:lnTo>
                  <a:lnTo>
                    <a:pt x="494347" y="125488"/>
                  </a:lnTo>
                  <a:lnTo>
                    <a:pt x="494347" y="91757"/>
                  </a:lnTo>
                  <a:lnTo>
                    <a:pt x="494347" y="85471"/>
                  </a:lnTo>
                  <a:close/>
                </a:path>
              </a:pathLst>
            </a:custGeom>
            <a:solidFill>
              <a:srgbClr val="95D5D6"/>
            </a:solidFill>
          </p:spPr>
          <p:txBody>
            <a:bodyPr wrap="square" lIns="0" tIns="0" rIns="0" bIns="0" rtlCol="0"/>
            <a:lstStyle/>
            <a:p>
              <a:endParaRPr dirty="0"/>
            </a:p>
          </p:txBody>
        </p:sp>
        <p:pic>
          <p:nvPicPr>
            <p:cNvPr id="30" name="object 30"/>
            <p:cNvPicPr/>
            <p:nvPr/>
          </p:nvPicPr>
          <p:blipFill>
            <a:blip r:embed="rId8" cstate="print"/>
            <a:stretch>
              <a:fillRect/>
            </a:stretch>
          </p:blipFill>
          <p:spPr>
            <a:xfrm>
              <a:off x="11980157" y="5560311"/>
              <a:ext cx="146608" cy="146608"/>
            </a:xfrm>
            <a:prstGeom prst="rect">
              <a:avLst/>
            </a:prstGeom>
          </p:spPr>
        </p:pic>
      </p:grpSp>
      <p:pic>
        <p:nvPicPr>
          <p:cNvPr id="31" name="object 31"/>
          <p:cNvPicPr/>
          <p:nvPr/>
        </p:nvPicPr>
        <p:blipFill>
          <a:blip r:embed="rId9" cstate="print"/>
          <a:stretch>
            <a:fillRect/>
          </a:stretch>
        </p:blipFill>
        <p:spPr>
          <a:xfrm>
            <a:off x="10743972" y="839078"/>
            <a:ext cx="1198886" cy="1052829"/>
          </a:xfrm>
          <a:prstGeom prst="rect">
            <a:avLst/>
          </a:prstGeom>
        </p:spPr>
      </p:pic>
      <p:sp>
        <p:nvSpPr>
          <p:cNvPr id="33" name="object 33"/>
          <p:cNvSpPr txBox="1"/>
          <p:nvPr/>
        </p:nvSpPr>
        <p:spPr>
          <a:xfrm>
            <a:off x="521876" y="2216110"/>
            <a:ext cx="7692605" cy="1428596"/>
          </a:xfrm>
          <a:prstGeom prst="rect">
            <a:avLst/>
          </a:prstGeom>
        </p:spPr>
        <p:txBody>
          <a:bodyPr vert="horz" wrap="square" lIns="0" tIns="12700" rIns="0" bIns="0" rtlCol="0">
            <a:spAutoFit/>
          </a:bodyPr>
          <a:lstStyle/>
          <a:p>
            <a:pPr lvl="0">
              <a:spcAft>
                <a:spcPts val="0"/>
              </a:spcAf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Section 3</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How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N</a:t>
            </a: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ational Standards are used by HIQA and Chief Inspector of Social Services</a:t>
            </a:r>
            <a:endParaRPr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248498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596901" y="287541"/>
            <a:ext cx="9613900"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Inspection</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 and monitoring of health and social care services </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a:xfrm>
            <a:off x="596901" y="1752600"/>
            <a:ext cx="10972800" cy="4924425"/>
          </a:xfrm>
        </p:spPr>
        <p:txBody>
          <a:bodyPr/>
          <a:lstStyle/>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In </a:t>
            </a:r>
            <a:r>
              <a:rPr lang="en-IE" sz="2000" dirty="0">
                <a:latin typeface="Tahoma" panose="020B0604030504040204" pitchFamily="34" charset="0"/>
                <a:ea typeface="Tahoma" panose="020B0604030504040204" pitchFamily="34" charset="0"/>
                <a:cs typeface="Tahoma" panose="020B0604030504040204" pitchFamily="34" charset="0"/>
              </a:rPr>
              <a:t>addition to being used by service providers and staff to </a:t>
            </a:r>
            <a:r>
              <a:rPr lang="en-IE" sz="2000" b="1" dirty="0">
                <a:latin typeface="Tahoma" panose="020B0604030504040204" pitchFamily="34" charset="0"/>
                <a:ea typeface="Tahoma" panose="020B0604030504040204" pitchFamily="34" charset="0"/>
                <a:cs typeface="Tahoma" panose="020B0604030504040204" pitchFamily="34" charset="0"/>
              </a:rPr>
              <a:t>drive quality improvements </a:t>
            </a:r>
            <a:r>
              <a:rPr lang="en-IE" sz="2000" dirty="0">
                <a:latin typeface="Tahoma" panose="020B0604030504040204" pitchFamily="34" charset="0"/>
                <a:ea typeface="Tahoma" panose="020B0604030504040204" pitchFamily="34" charset="0"/>
                <a:cs typeface="Tahoma" panose="020B0604030504040204" pitchFamily="34" charset="0"/>
              </a:rPr>
              <a:t>within </a:t>
            </a:r>
            <a:r>
              <a:rPr lang="en-IE" sz="2000" dirty="0" smtClean="0">
                <a:latin typeface="Tahoma" panose="020B0604030504040204" pitchFamily="34" charset="0"/>
                <a:ea typeface="Tahoma" panose="020B0604030504040204" pitchFamily="34" charset="0"/>
                <a:cs typeface="Tahoma" panose="020B0604030504040204" pitchFamily="34" charset="0"/>
              </a:rPr>
              <a:t>services, </a:t>
            </a:r>
            <a:r>
              <a:rPr lang="en-IE" sz="2000" dirty="0">
                <a:latin typeface="Tahoma" panose="020B0604030504040204" pitchFamily="34" charset="0"/>
                <a:ea typeface="Tahoma" panose="020B0604030504040204" pitchFamily="34" charset="0"/>
                <a:cs typeface="Tahoma" panose="020B0604030504040204" pitchFamily="34" charset="0"/>
              </a:rPr>
              <a:t>and by people using services to know what they should expect from a well-run </a:t>
            </a:r>
            <a:r>
              <a:rPr lang="en-IE" sz="2000" dirty="0" smtClean="0">
                <a:latin typeface="Tahoma" panose="020B0604030504040204" pitchFamily="34" charset="0"/>
                <a:ea typeface="Tahoma" panose="020B0604030504040204" pitchFamily="34" charset="0"/>
                <a:cs typeface="Tahoma" panose="020B0604030504040204" pitchFamily="34" charset="0"/>
              </a:rPr>
              <a:t>service, </a:t>
            </a:r>
            <a:r>
              <a:rPr lang="en-IE" sz="2000" dirty="0">
                <a:latin typeface="Tahoma" panose="020B0604030504040204" pitchFamily="34" charset="0"/>
                <a:ea typeface="Tahoma" panose="020B0604030504040204" pitchFamily="34" charset="0"/>
                <a:cs typeface="Tahoma" panose="020B0604030504040204" pitchFamily="34" charset="0"/>
              </a:rPr>
              <a:t>national standards are also used by HIQA and by the Chief Inspector </a:t>
            </a:r>
            <a:r>
              <a:rPr lang="en-IE" sz="2000" dirty="0" smtClean="0">
                <a:latin typeface="Tahoma" panose="020B0604030504040204" pitchFamily="34" charset="0"/>
                <a:ea typeface="Tahoma" panose="020B0604030504040204" pitchFamily="34" charset="0"/>
                <a:cs typeface="Tahoma" panose="020B0604030504040204" pitchFamily="34" charset="0"/>
              </a:rPr>
              <a:t>of Social Services</a:t>
            </a:r>
            <a:r>
              <a:rPr lang="en-IE" sz="2000" dirty="0">
                <a:latin typeface="Tahoma" panose="020B0604030504040204" pitchFamily="34" charset="0"/>
                <a:ea typeface="Tahoma" panose="020B0604030504040204" pitchFamily="34" charset="0"/>
                <a:cs typeface="Tahoma" panose="020B0604030504040204" pitchFamily="34" charset="0"/>
              </a:rPr>
              <a:t> as part </a:t>
            </a:r>
            <a:r>
              <a:rPr lang="en-IE" sz="2000" dirty="0" smtClean="0">
                <a:latin typeface="Tahoma" panose="020B0604030504040204" pitchFamily="34" charset="0"/>
                <a:ea typeface="Tahoma" panose="020B0604030504040204" pitchFamily="34" charset="0"/>
                <a:cs typeface="Tahoma" panose="020B0604030504040204" pitchFamily="34" charset="0"/>
              </a:rPr>
              <a:t>of </a:t>
            </a:r>
            <a:r>
              <a:rPr lang="en-IE" sz="2000" b="1" dirty="0" smtClean="0">
                <a:latin typeface="Tahoma" panose="020B0604030504040204" pitchFamily="34" charset="0"/>
                <a:ea typeface="Tahoma" panose="020B0604030504040204" pitchFamily="34" charset="0"/>
                <a:cs typeface="Tahoma" panose="020B0604030504040204" pitchFamily="34" charset="0"/>
              </a:rPr>
              <a:t>monitoring</a:t>
            </a:r>
            <a:r>
              <a:rPr lang="en-IE" sz="2000" dirty="0" smtClean="0">
                <a:latin typeface="Tahoma" panose="020B0604030504040204" pitchFamily="34" charset="0"/>
                <a:ea typeface="Tahoma" panose="020B0604030504040204" pitchFamily="34" charset="0"/>
                <a:cs typeface="Tahoma" panose="020B0604030504040204" pitchFamily="34" charset="0"/>
              </a:rPr>
              <a:t> </a:t>
            </a:r>
            <a:r>
              <a:rPr lang="en-IE" sz="2000" dirty="0">
                <a:latin typeface="Tahoma" panose="020B0604030504040204" pitchFamily="34" charset="0"/>
                <a:ea typeface="Tahoma" panose="020B0604030504040204" pitchFamily="34" charset="0"/>
                <a:cs typeface="Tahoma" panose="020B0604030504040204" pitchFamily="34" charset="0"/>
              </a:rPr>
              <a:t>and </a:t>
            </a:r>
            <a:r>
              <a:rPr lang="en-IE" sz="2000" b="1" dirty="0" smtClean="0">
                <a:latin typeface="Tahoma" panose="020B0604030504040204" pitchFamily="34" charset="0"/>
                <a:ea typeface="Tahoma" panose="020B0604030504040204" pitchFamily="34" charset="0"/>
                <a:cs typeface="Tahoma" panose="020B0604030504040204" pitchFamily="34" charset="0"/>
              </a:rPr>
              <a:t>inspecting </a:t>
            </a:r>
            <a:r>
              <a:rPr lang="en-IE" sz="2000" dirty="0" smtClean="0">
                <a:latin typeface="Tahoma" panose="020B0604030504040204" pitchFamily="34" charset="0"/>
                <a:ea typeface="Tahoma" panose="020B0604030504040204" pitchFamily="34" charset="0"/>
                <a:cs typeface="Tahoma" panose="020B0604030504040204" pitchFamily="34" charset="0"/>
              </a:rPr>
              <a:t>health and social care services.</a:t>
            </a:r>
          </a:p>
          <a:p>
            <a:pPr marL="342900" indent="-342900">
              <a:lnSpc>
                <a:spcPct val="150000"/>
              </a:lnSpc>
              <a:buClr>
                <a:schemeClr val="accent5"/>
              </a:buClr>
              <a:buFont typeface="Wingdings" panose="05000000000000000000" pitchFamily="2" charset="2"/>
              <a:buChar cha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US" sz="2000" kern="1200" dirty="0" smtClean="0">
                <a:latin typeface="Tahoma" panose="020B0604030504040204" pitchFamily="34" charset="0"/>
                <a:ea typeface="Tahoma" panose="020B0604030504040204" pitchFamily="34" charset="0"/>
                <a:cs typeface="Tahoma" panose="020B0604030504040204" pitchFamily="34" charset="0"/>
              </a:rPr>
              <a:t>This </a:t>
            </a:r>
            <a:r>
              <a:rPr lang="en-US" sz="2000" kern="1200" dirty="0">
                <a:latin typeface="Tahoma" panose="020B0604030504040204" pitchFamily="34" charset="0"/>
                <a:ea typeface="Tahoma" panose="020B0604030504040204" pitchFamily="34" charset="0"/>
                <a:cs typeface="Tahoma" panose="020B0604030504040204" pitchFamily="34" charset="0"/>
              </a:rPr>
              <a:t>can be done through a </a:t>
            </a:r>
            <a:r>
              <a:rPr lang="en-US" sz="2000" b="1" kern="1200" dirty="0">
                <a:latin typeface="Tahoma" panose="020B0604030504040204" pitchFamily="34" charset="0"/>
                <a:ea typeface="Tahoma" panose="020B0604030504040204" pitchFamily="34" charset="0"/>
                <a:cs typeface="Tahoma" panose="020B0604030504040204" pitchFamily="34" charset="0"/>
              </a:rPr>
              <a:t>distinct monitoring programme </a:t>
            </a:r>
            <a:r>
              <a:rPr lang="en-US" sz="2000" kern="1200" dirty="0">
                <a:latin typeface="Tahoma" panose="020B0604030504040204" pitchFamily="34" charset="0"/>
                <a:ea typeface="Tahoma" panose="020B0604030504040204" pitchFamily="34" charset="0"/>
                <a:cs typeface="Tahoma" panose="020B0604030504040204" pitchFamily="34" charset="0"/>
              </a:rPr>
              <a:t>against a specific set of standards or as part of a </a:t>
            </a:r>
            <a:r>
              <a:rPr lang="en-US" sz="2000" b="1" kern="1200" dirty="0">
                <a:latin typeface="Tahoma" panose="020B0604030504040204" pitchFamily="34" charset="0"/>
                <a:ea typeface="Tahoma" panose="020B0604030504040204" pitchFamily="34" charset="0"/>
                <a:cs typeface="Tahoma" panose="020B0604030504040204" pitchFamily="34" charset="0"/>
              </a:rPr>
              <a:t>thematic inspection </a:t>
            </a:r>
            <a:r>
              <a:rPr lang="en-US" sz="2000" kern="1200" dirty="0">
                <a:latin typeface="Tahoma" panose="020B0604030504040204" pitchFamily="34" charset="0"/>
                <a:ea typeface="Tahoma" panose="020B0604030504040204" pitchFamily="34" charset="0"/>
                <a:cs typeface="Tahoma" panose="020B0604030504040204" pitchFamily="34" charset="0"/>
              </a:rPr>
              <a:t>to drive quality </a:t>
            </a:r>
            <a:r>
              <a:rPr lang="en-US" sz="2000" kern="1200" dirty="0" smtClean="0">
                <a:latin typeface="Tahoma" panose="020B0604030504040204" pitchFamily="34" charset="0"/>
                <a:ea typeface="Tahoma" panose="020B0604030504040204" pitchFamily="34" charset="0"/>
                <a:cs typeface="Tahoma" panose="020B0604030504040204" pitchFamily="34" charset="0"/>
              </a:rPr>
              <a:t>improvements.</a:t>
            </a:r>
          </a:p>
          <a:p>
            <a:pPr marL="342900" indent="-342900">
              <a:lnSpc>
                <a:spcPct val="150000"/>
              </a:lnSpc>
              <a:buClr>
                <a:schemeClr val="accent5"/>
              </a:buClr>
              <a:buFont typeface="Wingdings" panose="05000000000000000000" pitchFamily="2" charset="2"/>
              <a:buChar char="§"/>
            </a:pPr>
            <a:endParaRPr lang="en-US" sz="2000" kern="12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US" sz="2000" kern="1200" dirty="0" smtClean="0">
                <a:latin typeface="Tahoma" panose="020B0604030504040204" pitchFamily="34" charset="0"/>
                <a:ea typeface="Tahoma" panose="020B0604030504040204" pitchFamily="34" charset="0"/>
                <a:cs typeface="Tahoma" panose="020B0604030504040204" pitchFamily="34" charset="0"/>
              </a:rPr>
              <a:t>National standards may </a:t>
            </a:r>
            <a:r>
              <a:rPr lang="en-US" sz="2000" kern="1200" dirty="0">
                <a:latin typeface="Tahoma" panose="020B0604030504040204" pitchFamily="34" charset="0"/>
                <a:ea typeface="Tahoma" panose="020B0604030504040204" pitchFamily="34" charset="0"/>
                <a:cs typeface="Tahoma" panose="020B0604030504040204" pitchFamily="34" charset="0"/>
              </a:rPr>
              <a:t>also form the basis of assessment in the case of a review or a </a:t>
            </a:r>
            <a:r>
              <a:rPr lang="en-US" sz="2000" b="1" kern="1200" dirty="0">
                <a:latin typeface="Tahoma" panose="020B0604030504040204" pitchFamily="34" charset="0"/>
                <a:ea typeface="Tahoma" panose="020B0604030504040204" pitchFamily="34" charset="0"/>
                <a:cs typeface="Tahoma" panose="020B0604030504040204" pitchFamily="34" charset="0"/>
              </a:rPr>
              <a:t>statutory investigation</a:t>
            </a:r>
            <a:r>
              <a:rPr lang="en-US" sz="2000" kern="1200" dirty="0" smtClean="0">
                <a:latin typeface="Tahoma" panose="020B0604030504040204" pitchFamily="34" charset="0"/>
                <a:ea typeface="Tahoma" panose="020B0604030504040204" pitchFamily="34" charset="0"/>
                <a:cs typeface="Tahoma" panose="020B0604030504040204" pitchFamily="34" charset="0"/>
              </a:rPr>
              <a:t>.</a:t>
            </a:r>
            <a:endPar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16594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591855" y="381000"/>
            <a:ext cx="9550400"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How National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S</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tandards are used by HIQA’s Healthcare Regulation Directorate</a:t>
            </a:r>
            <a:endPar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a:xfrm>
            <a:off x="609600" y="1752601"/>
            <a:ext cx="11049000" cy="4462760"/>
          </a:xfrm>
        </p:spPr>
        <p:txBody>
          <a:bodyPr/>
          <a:lstStyle/>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Under </a:t>
            </a:r>
            <a:r>
              <a:rPr lang="en-IE" sz="2000" dirty="0">
                <a:latin typeface="Tahoma" panose="020B0604030504040204" pitchFamily="34" charset="0"/>
                <a:ea typeface="Tahoma" panose="020B0604030504040204" pitchFamily="34" charset="0"/>
                <a:cs typeface="Tahoma" panose="020B0604030504040204" pitchFamily="34" charset="0"/>
              </a:rPr>
              <a:t>section 8(1)(c) of the Health Act 2007, </a:t>
            </a:r>
            <a:r>
              <a:rPr lang="en-IE" sz="2000" dirty="0" smtClean="0">
                <a:latin typeface="Tahoma" panose="020B0604030504040204" pitchFamily="34" charset="0"/>
                <a:ea typeface="Tahoma" panose="020B0604030504040204" pitchFamily="34" charset="0"/>
                <a:cs typeface="Tahoma" panose="020B0604030504040204" pitchFamily="34" charset="0"/>
              </a:rPr>
              <a:t>HIQA has </a:t>
            </a:r>
            <a:r>
              <a:rPr lang="en-IE" sz="2000" dirty="0">
                <a:latin typeface="Tahoma" panose="020B0604030504040204" pitchFamily="34" charset="0"/>
                <a:ea typeface="Tahoma" panose="020B0604030504040204" pitchFamily="34" charset="0"/>
                <a:cs typeface="Tahoma" panose="020B0604030504040204" pitchFamily="34" charset="0"/>
              </a:rPr>
              <a:t>the function to monitor </a:t>
            </a:r>
            <a:r>
              <a:rPr lang="en-IE" sz="2000" b="1" dirty="0">
                <a:latin typeface="Tahoma" panose="020B0604030504040204" pitchFamily="34" charset="0"/>
                <a:ea typeface="Tahoma" panose="020B0604030504040204" pitchFamily="34" charset="0"/>
                <a:cs typeface="Tahoma" panose="020B0604030504040204" pitchFamily="34" charset="0"/>
              </a:rPr>
              <a:t>compliance with standards</a:t>
            </a:r>
            <a:r>
              <a:rPr lang="en-IE" sz="2000" dirty="0">
                <a:latin typeface="Tahoma" panose="020B0604030504040204" pitchFamily="34" charset="0"/>
                <a:ea typeface="Tahoma" panose="020B0604030504040204" pitchFamily="34" charset="0"/>
                <a:cs typeface="Tahoma" panose="020B0604030504040204" pitchFamily="34" charset="0"/>
              </a:rPr>
              <a:t> and to advise the Minister for Health and the HSE accordingly.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HIQA </a:t>
            </a:r>
            <a:r>
              <a:rPr lang="en-IE" sz="2000" dirty="0">
                <a:latin typeface="Tahoma" panose="020B0604030504040204" pitchFamily="34" charset="0"/>
                <a:ea typeface="Tahoma" panose="020B0604030504040204" pitchFamily="34" charset="0"/>
                <a:cs typeface="Tahoma" panose="020B0604030504040204" pitchFamily="34" charset="0"/>
              </a:rPr>
              <a:t>may make </a:t>
            </a:r>
            <a:r>
              <a:rPr lang="en-IE" sz="2000" b="1" dirty="0">
                <a:latin typeface="Tahoma" panose="020B0604030504040204" pitchFamily="34" charset="0"/>
                <a:ea typeface="Tahoma" panose="020B0604030504040204" pitchFamily="34" charset="0"/>
                <a:cs typeface="Tahoma" panose="020B0604030504040204" pitchFamily="34" charset="0"/>
              </a:rPr>
              <a:t>recommendations</a:t>
            </a:r>
            <a:r>
              <a:rPr lang="en-IE" sz="2000" dirty="0">
                <a:latin typeface="Tahoma" panose="020B0604030504040204" pitchFamily="34" charset="0"/>
                <a:ea typeface="Tahoma" panose="020B0604030504040204" pitchFamily="34" charset="0"/>
                <a:cs typeface="Tahoma" panose="020B0604030504040204" pitchFamily="34" charset="0"/>
              </a:rPr>
              <a:t> for </a:t>
            </a:r>
            <a:r>
              <a:rPr lang="en-IE" sz="2000" dirty="0" smtClean="0">
                <a:latin typeface="Tahoma" panose="020B0604030504040204" pitchFamily="34" charset="0"/>
                <a:ea typeface="Tahoma" panose="020B0604030504040204" pitchFamily="34" charset="0"/>
                <a:cs typeface="Tahoma" panose="020B0604030504040204" pitchFamily="34" charset="0"/>
              </a:rPr>
              <a:t>improvements, </a:t>
            </a:r>
            <a:r>
              <a:rPr lang="en-IE" sz="2000" dirty="0">
                <a:latin typeface="Tahoma" panose="020B0604030504040204" pitchFamily="34" charset="0"/>
                <a:ea typeface="Tahoma" panose="020B0604030504040204" pitchFamily="34" charset="0"/>
                <a:cs typeface="Tahoma" panose="020B0604030504040204" pitchFamily="34" charset="0"/>
              </a:rPr>
              <a:t>but under current legislation cannot enforce their implementation.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Currently</a:t>
            </a:r>
            <a:r>
              <a:rPr lang="en-IE" sz="2000" dirty="0">
                <a:latin typeface="Tahoma" panose="020B0604030504040204" pitchFamily="34" charset="0"/>
                <a:ea typeface="Tahoma" panose="020B0604030504040204" pitchFamily="34" charset="0"/>
                <a:cs typeface="Tahoma" panose="020B0604030504040204" pitchFamily="34" charset="0"/>
              </a:rPr>
              <a:t>, HIQA’s remit is to </a:t>
            </a:r>
            <a:r>
              <a:rPr lang="en-IE" sz="2000" b="1" dirty="0">
                <a:latin typeface="Tahoma" panose="020B0604030504040204" pitchFamily="34" charset="0"/>
                <a:ea typeface="Tahoma" panose="020B0604030504040204" pitchFamily="34" charset="0"/>
                <a:cs typeface="Tahoma" panose="020B0604030504040204" pitchFamily="34" charset="0"/>
              </a:rPr>
              <a:t>monitor healthcare services </a:t>
            </a:r>
            <a:r>
              <a:rPr lang="en-IE" sz="2000" dirty="0">
                <a:latin typeface="Tahoma" panose="020B0604030504040204" pitchFamily="34" charset="0"/>
                <a:ea typeface="Tahoma" panose="020B0604030504040204" pitchFamily="34" charset="0"/>
                <a:cs typeface="Tahoma" panose="020B0604030504040204" pitchFamily="34" charset="0"/>
              </a:rPr>
              <a:t>provided or funded by the HSE, excluding mental health. This includes 50 </a:t>
            </a:r>
            <a:r>
              <a:rPr lang="en-IE" sz="2000" b="1" dirty="0">
                <a:latin typeface="Tahoma" panose="020B0604030504040204" pitchFamily="34" charset="0"/>
                <a:ea typeface="Tahoma" panose="020B0604030504040204" pitchFamily="34" charset="0"/>
                <a:cs typeface="Tahoma" panose="020B0604030504040204" pitchFamily="34" charset="0"/>
              </a:rPr>
              <a:t>public acute hospitals</a:t>
            </a:r>
            <a:r>
              <a:rPr lang="en-IE" sz="2000" dirty="0">
                <a:latin typeface="Tahoma" panose="020B0604030504040204" pitchFamily="34" charset="0"/>
                <a:ea typeface="Tahoma" panose="020B0604030504040204" pitchFamily="34" charset="0"/>
                <a:cs typeface="Tahoma" panose="020B0604030504040204" pitchFamily="34" charset="0"/>
              </a:rPr>
              <a:t>, and </a:t>
            </a:r>
            <a:r>
              <a:rPr lang="en-IE" sz="2000" b="1" dirty="0">
                <a:latin typeface="Tahoma" panose="020B0604030504040204" pitchFamily="34" charset="0"/>
                <a:ea typeface="Tahoma" panose="020B0604030504040204" pitchFamily="34" charset="0"/>
                <a:cs typeface="Tahoma" panose="020B0604030504040204" pitchFamily="34" charset="0"/>
              </a:rPr>
              <a:t>rehabilitation</a:t>
            </a:r>
            <a:r>
              <a:rPr lang="en-IE" sz="2000" dirty="0">
                <a:latin typeface="Tahoma" panose="020B0604030504040204" pitchFamily="34" charset="0"/>
                <a:ea typeface="Tahoma" panose="020B0604030504040204" pitchFamily="34" charset="0"/>
                <a:cs typeface="Tahoma" panose="020B0604030504040204" pitchFamily="34" charset="0"/>
              </a:rPr>
              <a:t> and </a:t>
            </a:r>
            <a:r>
              <a:rPr lang="en-IE" sz="2000" b="1" dirty="0">
                <a:latin typeface="Tahoma" panose="020B0604030504040204" pitchFamily="34" charset="0"/>
                <a:ea typeface="Tahoma" panose="020B0604030504040204" pitchFamily="34" charset="0"/>
                <a:cs typeface="Tahoma" panose="020B0604030504040204" pitchFamily="34" charset="0"/>
              </a:rPr>
              <a:t>community inpatient healthcare services</a:t>
            </a:r>
            <a:r>
              <a:rPr lang="en-IE" sz="2000" b="1" dirty="0" smtClean="0">
                <a:latin typeface="Tahoma" panose="020B0604030504040204" pitchFamily="34" charset="0"/>
                <a:ea typeface="Tahoma" panose="020B0604030504040204" pitchFamily="34" charset="0"/>
                <a:cs typeface="Tahoma" panose="020B0604030504040204" pitchFamily="34" charset="0"/>
              </a:rPr>
              <a:t>.</a:t>
            </a:r>
          </a:p>
          <a:p>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485145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09600" y="381000"/>
            <a:ext cx="10820400"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How National Standards are used by HIQA’s Healthcare Regulation </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Directorate contd.</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a:xfrm>
            <a:off x="609600" y="1828800"/>
            <a:ext cx="10972800" cy="4475584"/>
          </a:xfrm>
        </p:spPr>
        <p:txBody>
          <a:bodyPr/>
          <a:lstStyle/>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HIQA </a:t>
            </a:r>
            <a:r>
              <a:rPr lang="en-IE" sz="2000" dirty="0">
                <a:latin typeface="Tahoma" panose="020B0604030504040204" pitchFamily="34" charset="0"/>
                <a:ea typeface="Tahoma" panose="020B0604030504040204" pitchFamily="34" charset="0"/>
                <a:cs typeface="Tahoma" panose="020B0604030504040204" pitchFamily="34" charset="0"/>
              </a:rPr>
              <a:t>monitors these services against national standards to </a:t>
            </a:r>
            <a:r>
              <a:rPr lang="en-IE" sz="2000" b="1" dirty="0">
                <a:latin typeface="Tahoma" panose="020B0604030504040204" pitchFamily="34" charset="0"/>
                <a:ea typeface="Tahoma" panose="020B0604030504040204" pitchFamily="34" charset="0"/>
                <a:cs typeface="Tahoma" panose="020B0604030504040204" pitchFamily="34" charset="0"/>
              </a:rPr>
              <a:t>promote</a:t>
            </a:r>
            <a:r>
              <a:rPr lang="en-IE" sz="2000" dirty="0">
                <a:latin typeface="Tahoma" panose="020B0604030504040204" pitchFamily="34" charset="0"/>
                <a:ea typeface="Tahoma" panose="020B0604030504040204" pitchFamily="34" charset="0"/>
                <a:cs typeface="Tahoma" panose="020B0604030504040204" pitchFamily="34" charset="0"/>
              </a:rPr>
              <a:t> continual, sustained </a:t>
            </a:r>
            <a:r>
              <a:rPr lang="en-IE" sz="2000" b="1" dirty="0">
                <a:latin typeface="Tahoma" panose="020B0604030504040204" pitchFamily="34" charset="0"/>
                <a:ea typeface="Tahoma" panose="020B0604030504040204" pitchFamily="34" charset="0"/>
                <a:cs typeface="Tahoma" panose="020B0604030504040204" pitchFamily="34" charset="0"/>
              </a:rPr>
              <a:t>quality improvements </a:t>
            </a:r>
            <a:r>
              <a:rPr lang="en-IE" sz="2000" dirty="0">
                <a:latin typeface="Tahoma" panose="020B0604030504040204" pitchFamily="34" charset="0"/>
                <a:ea typeface="Tahoma" panose="020B0604030504040204" pitchFamily="34" charset="0"/>
                <a:cs typeface="Tahoma" panose="020B0604030504040204" pitchFamily="34" charset="0"/>
              </a:rPr>
              <a:t>in healthcare services.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The </a:t>
            </a:r>
            <a:r>
              <a:rPr lang="en-IE" sz="2000" dirty="0">
                <a:latin typeface="Tahoma" panose="020B0604030504040204" pitchFamily="34" charset="0"/>
                <a:ea typeface="Tahoma" panose="020B0604030504040204" pitchFamily="34" charset="0"/>
                <a:cs typeface="Tahoma" panose="020B0604030504040204" pitchFamily="34" charset="0"/>
              </a:rPr>
              <a:t>amendment of HIQA’s functions under the </a:t>
            </a:r>
            <a:r>
              <a:rPr lang="en-IE" sz="2000" b="1" i="1" dirty="0">
                <a:latin typeface="Tahoma" panose="020B0604030504040204" pitchFamily="34" charset="0"/>
                <a:ea typeface="Tahoma" panose="020B0604030504040204" pitchFamily="34" charset="0"/>
                <a:cs typeface="Tahoma" panose="020B0604030504040204" pitchFamily="34" charset="0"/>
              </a:rPr>
              <a:t>Patient Safety Act </a:t>
            </a:r>
            <a:r>
              <a:rPr lang="en-IE" sz="2000" b="1" dirty="0">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will extend HIQA’s monitoring function to include </a:t>
            </a:r>
            <a:r>
              <a:rPr lang="en-IE" sz="2000" b="1" dirty="0">
                <a:latin typeface="Tahoma" panose="020B0604030504040204" pitchFamily="34" charset="0"/>
                <a:ea typeface="Tahoma" panose="020B0604030504040204" pitchFamily="34" charset="0"/>
                <a:cs typeface="Tahoma" panose="020B0604030504040204" pitchFamily="34" charset="0"/>
              </a:rPr>
              <a:t>private hospitals </a:t>
            </a:r>
            <a:r>
              <a:rPr lang="en-IE" sz="2000" dirty="0">
                <a:latin typeface="Tahoma" panose="020B0604030504040204" pitchFamily="34" charset="0"/>
                <a:ea typeface="Tahoma" panose="020B0604030504040204" pitchFamily="34" charset="0"/>
                <a:cs typeface="Tahoma" panose="020B0604030504040204" pitchFamily="34" charset="0"/>
              </a:rPr>
              <a:t>and </a:t>
            </a:r>
            <a:r>
              <a:rPr lang="en-IE" sz="2000" b="1" dirty="0" smtClean="0">
                <a:latin typeface="Tahoma" panose="020B0604030504040204" pitchFamily="34" charset="0"/>
                <a:ea typeface="Tahoma" panose="020B0604030504040204" pitchFamily="34" charset="0"/>
                <a:cs typeface="Tahoma" panose="020B0604030504040204" pitchFamily="34" charset="0"/>
              </a:rPr>
              <a:t>prescribed </a:t>
            </a:r>
            <a:r>
              <a:rPr lang="en-IE" sz="2000" b="1" dirty="0">
                <a:latin typeface="Tahoma" panose="020B0604030504040204" pitchFamily="34" charset="0"/>
                <a:ea typeface="Tahoma" panose="020B0604030504040204" pitchFamily="34" charset="0"/>
                <a:cs typeface="Tahoma" panose="020B0604030504040204" pitchFamily="34" charset="0"/>
              </a:rPr>
              <a:t>health </a:t>
            </a:r>
            <a:r>
              <a:rPr lang="en-IE" sz="2000" b="1" dirty="0" smtClean="0">
                <a:latin typeface="Tahoma" panose="020B0604030504040204" pitchFamily="34" charset="0"/>
                <a:ea typeface="Tahoma" panose="020B0604030504040204" pitchFamily="34" charset="0"/>
                <a:cs typeface="Tahoma" panose="020B0604030504040204" pitchFamily="34" charset="0"/>
              </a:rPr>
              <a:t>services</a:t>
            </a:r>
            <a:r>
              <a:rPr lang="en-IE" sz="2000" dirty="0" smtClean="0">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Clr>
                <a:schemeClr val="accent5"/>
              </a:buClr>
              <a:buFont typeface="Wingdings" panose="05000000000000000000" pitchFamily="2" charset="2"/>
              <a:buChar cha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HIQA </a:t>
            </a:r>
            <a:r>
              <a:rPr lang="en-IE" sz="2000" dirty="0">
                <a:latin typeface="Tahoma" panose="020B0604030504040204" pitchFamily="34" charset="0"/>
                <a:ea typeface="Tahoma" panose="020B0604030504040204" pitchFamily="34" charset="0"/>
                <a:cs typeface="Tahoma" panose="020B0604030504040204" pitchFamily="34" charset="0"/>
              </a:rPr>
              <a:t>also regulates medical exposure to </a:t>
            </a:r>
            <a:r>
              <a:rPr lang="en-IE" sz="2000" b="1" dirty="0">
                <a:latin typeface="Tahoma" panose="020B0604030504040204" pitchFamily="34" charset="0"/>
                <a:ea typeface="Tahoma" panose="020B0604030504040204" pitchFamily="34" charset="0"/>
                <a:cs typeface="Tahoma" panose="020B0604030504040204" pitchFamily="34" charset="0"/>
              </a:rPr>
              <a:t>ionising </a:t>
            </a:r>
            <a:r>
              <a:rPr lang="en-IE" sz="2000" b="1" dirty="0" smtClean="0">
                <a:latin typeface="Tahoma" panose="020B0604030504040204" pitchFamily="34" charset="0"/>
                <a:ea typeface="Tahoma" panose="020B0604030504040204" pitchFamily="34" charset="0"/>
                <a:cs typeface="Tahoma" panose="020B0604030504040204" pitchFamily="34" charset="0"/>
              </a:rPr>
              <a:t>radiation </a:t>
            </a:r>
            <a:r>
              <a:rPr lang="en-IE" sz="2000" dirty="0" smtClean="0">
                <a:latin typeface="Tahoma" panose="020B0604030504040204" pitchFamily="34" charset="0"/>
                <a:ea typeface="Tahoma" panose="020B0604030504040204" pitchFamily="34" charset="0"/>
                <a:cs typeface="Tahoma" panose="020B0604030504040204" pitchFamily="34" charset="0"/>
              </a:rPr>
              <a:t>in public </a:t>
            </a:r>
            <a:r>
              <a:rPr lang="en-IE" sz="2000" dirty="0">
                <a:latin typeface="Tahoma" panose="020B0604030504040204" pitchFamily="34" charset="0"/>
                <a:ea typeface="Tahoma" panose="020B0604030504040204" pitchFamily="34" charset="0"/>
                <a:cs typeface="Tahoma" panose="020B0604030504040204" pitchFamily="34" charset="0"/>
              </a:rPr>
              <a:t>and private healthcare and dental </a:t>
            </a:r>
            <a:r>
              <a:rPr lang="en-IE" sz="2000" dirty="0" smtClean="0">
                <a:latin typeface="Tahoma" panose="020B0604030504040204" pitchFamily="34" charset="0"/>
                <a:ea typeface="Tahoma" panose="020B0604030504040204" pitchFamily="34" charset="0"/>
                <a:cs typeface="Tahoma" panose="020B0604030504040204" pitchFamily="34" charset="0"/>
              </a:rPr>
              <a:t>services.</a:t>
            </a:r>
          </a:p>
          <a:p>
            <a:pPr marL="360363" marR="5080" lvl="1">
              <a:lnSpc>
                <a:spcPct val="150000"/>
              </a:lnSpc>
              <a:spcBef>
                <a:spcPts val="100"/>
              </a:spcBef>
              <a:buClr>
                <a:srgbClr val="009FA0"/>
              </a:buClr>
              <a:buSzPct val="100000"/>
            </a:pPr>
            <a:endPar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924962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09600" y="381000"/>
            <a:ext cx="10020641"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How National </a:t>
            </a:r>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S</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tandards are used by the </a:t>
            </a:r>
          </a:p>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Chief Inspector of Social Services</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a:xfrm>
            <a:off x="609600" y="1752600"/>
            <a:ext cx="11049000" cy="4616648"/>
          </a:xfrm>
        </p:spPr>
        <p:txBody>
          <a:bodyPr/>
          <a:lstStyle/>
          <a:p>
            <a:pPr marL="342900" indent="-342900">
              <a:lnSpc>
                <a:spcPct val="150000"/>
              </a:lnSpc>
              <a:buClr>
                <a:schemeClr val="accent5"/>
              </a:buClr>
              <a:buFont typeface="Wingdings" panose="05000000000000000000" pitchFamily="2" charset="2"/>
              <a:buChar char="§"/>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Under section 41 of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the Health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Act 2007, one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of the functions of the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Chief Inspector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to </a:t>
            </a:r>
            <a:r>
              <a:rPr lang="en-IE" sz="2000" b="1" dirty="0">
                <a:solidFill>
                  <a:srgbClr val="21114C"/>
                </a:solidFill>
                <a:latin typeface="Tahoma" panose="020B0604030504040204" pitchFamily="34" charset="0"/>
                <a:ea typeface="Tahoma" panose="020B0604030504040204" pitchFamily="34" charset="0"/>
                <a:cs typeface="Tahoma" panose="020B0604030504040204" pitchFamily="34" charset="0"/>
              </a:rPr>
              <a:t>register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and </a:t>
            </a:r>
            <a:r>
              <a:rPr lang="en-IE" sz="2000" b="1" dirty="0">
                <a:solidFill>
                  <a:srgbClr val="21114C"/>
                </a:solidFill>
                <a:latin typeface="Tahoma" panose="020B0604030504040204" pitchFamily="34" charset="0"/>
                <a:ea typeface="Tahoma" panose="020B0604030504040204" pitchFamily="34" charset="0"/>
                <a:cs typeface="Tahoma" panose="020B0604030504040204" pitchFamily="34" charset="0"/>
              </a:rPr>
              <a:t>inspect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designated centres to assess whether the registered provider is in </a:t>
            </a:r>
            <a:r>
              <a:rPr lang="en-IE" sz="2000" b="1" dirty="0">
                <a:solidFill>
                  <a:srgbClr val="21114C"/>
                </a:solidFill>
                <a:latin typeface="Tahoma" panose="020B0604030504040204" pitchFamily="34" charset="0"/>
                <a:ea typeface="Tahoma" panose="020B0604030504040204" pitchFamily="34" charset="0"/>
                <a:cs typeface="Tahoma" panose="020B0604030504040204" pitchFamily="34" charset="0"/>
              </a:rPr>
              <a:t>compliance</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 with the relevant </a:t>
            </a:r>
            <a:r>
              <a:rPr lang="en-IE" sz="2000" b="1" dirty="0">
                <a:solidFill>
                  <a:srgbClr val="21114C"/>
                </a:solidFill>
                <a:latin typeface="Tahoma" panose="020B0604030504040204" pitchFamily="34" charset="0"/>
                <a:ea typeface="Tahoma" panose="020B0604030504040204" pitchFamily="34" charset="0"/>
                <a:cs typeface="Tahoma" panose="020B0604030504040204" pitchFamily="34" charset="0"/>
              </a:rPr>
              <a:t>regulations</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 and </a:t>
            </a:r>
            <a:r>
              <a:rPr lang="en-IE" sz="2000" b="1" dirty="0">
                <a:solidFill>
                  <a:srgbClr val="21114C"/>
                </a:solidFill>
                <a:latin typeface="Tahoma" panose="020B0604030504040204" pitchFamily="34" charset="0"/>
                <a:ea typeface="Tahoma" panose="020B0604030504040204" pitchFamily="34" charset="0"/>
                <a:cs typeface="Tahoma" panose="020B0604030504040204" pitchFamily="34" charset="0"/>
              </a:rPr>
              <a:t>standards</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 if any, set by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a:t>
            </a:r>
          </a:p>
          <a:p>
            <a:pPr marL="342900" indent="-342900">
              <a:lnSpc>
                <a:spcPct val="150000"/>
              </a:lnSpc>
              <a:buClr>
                <a:schemeClr val="accent5"/>
              </a:buClr>
              <a:buFont typeface="Wingdings" panose="05000000000000000000" pitchFamily="2" charset="2"/>
              <a:buChar char="§"/>
            </a:pPr>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There are three types of </a:t>
            </a:r>
            <a:r>
              <a:rPr lang="en-IE" sz="2000" b="1" dirty="0">
                <a:latin typeface="Tahoma" panose="020B0604030504040204" pitchFamily="34" charset="0"/>
                <a:ea typeface="Tahoma" panose="020B0604030504040204" pitchFamily="34" charset="0"/>
                <a:cs typeface="Tahoma" panose="020B0604030504040204" pitchFamily="34" charset="0"/>
              </a:rPr>
              <a:t>designated centres</a:t>
            </a:r>
            <a:r>
              <a:rPr lang="en-IE" sz="2000" dirty="0">
                <a:latin typeface="Tahoma" panose="020B0604030504040204" pitchFamily="34" charset="0"/>
                <a:ea typeface="Tahoma" panose="020B0604030504040204" pitchFamily="34" charset="0"/>
                <a:cs typeface="Tahoma" panose="020B0604030504040204" pitchFamily="34" charset="0"/>
              </a:rPr>
              <a:t>: designated centres for older people, designated centres for children with disabilities and for adults with disabilities, and special care units for children and young </a:t>
            </a:r>
            <a:r>
              <a:rPr lang="en-IE" sz="2000" dirty="0" smtClean="0">
                <a:latin typeface="Tahoma" panose="020B0604030504040204" pitchFamily="34" charset="0"/>
                <a:ea typeface="Tahoma" panose="020B0604030504040204" pitchFamily="34" charset="0"/>
                <a:cs typeface="Tahoma" panose="020B0604030504040204" pitchFamily="34" charset="0"/>
              </a:rPr>
              <a:t>people.</a:t>
            </a:r>
          </a:p>
          <a:p>
            <a:pPr marL="342900" indent="-342900">
              <a:lnSpc>
                <a:spcPct val="150000"/>
              </a:lnSpc>
              <a:buClr>
                <a:schemeClr val="accent5"/>
              </a:buClr>
              <a:buFont typeface="Wingdings" panose="05000000000000000000" pitchFamily="2" charset="2"/>
              <a:buChar char="§"/>
            </a:pP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5"/>
              </a:buClr>
              <a:buFont typeface="Wingdings" panose="05000000000000000000" pitchFamily="2" charset="2"/>
              <a:buChar char="§"/>
            </a:pP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also monitors the quality and safety of </a:t>
            </a:r>
            <a:r>
              <a:rPr lang="en-IE" sz="2000" dirty="0" smtClean="0">
                <a:latin typeface="Tahoma" panose="020B0604030504040204" pitchFamily="34" charset="0"/>
                <a:ea typeface="Tahoma" panose="020B0604030504040204" pitchFamily="34" charset="0"/>
                <a:cs typeface="Tahoma" panose="020B0604030504040204" pitchFamily="34" charset="0"/>
              </a:rPr>
              <a:t>services </a:t>
            </a:r>
            <a:r>
              <a:rPr lang="en-IE" sz="2000" dirty="0">
                <a:latin typeface="Tahoma" panose="020B0604030504040204" pitchFamily="34" charset="0"/>
                <a:ea typeface="Tahoma" panose="020B0604030504040204" pitchFamily="34" charset="0"/>
                <a:cs typeface="Tahoma" panose="020B0604030504040204" pitchFamily="34" charset="0"/>
              </a:rPr>
              <a:t>provided by Tusla to </a:t>
            </a:r>
            <a:r>
              <a:rPr lang="en-IE" sz="2000" b="1" dirty="0">
                <a:latin typeface="Tahoma" panose="020B0604030504040204" pitchFamily="34" charset="0"/>
                <a:ea typeface="Tahoma" panose="020B0604030504040204" pitchFamily="34" charset="0"/>
                <a:cs typeface="Tahoma" panose="020B0604030504040204" pitchFamily="34" charset="0"/>
              </a:rPr>
              <a:t>protect</a:t>
            </a:r>
            <a:r>
              <a:rPr lang="en-IE" sz="2000" dirty="0">
                <a:latin typeface="Tahoma" panose="020B0604030504040204" pitchFamily="34" charset="0"/>
                <a:ea typeface="Tahoma" panose="020B0604030504040204" pitchFamily="34" charset="0"/>
                <a:cs typeface="Tahoma" panose="020B0604030504040204" pitchFamily="34" charset="0"/>
              </a:rPr>
              <a:t> children and </a:t>
            </a:r>
            <a:r>
              <a:rPr lang="en-IE" sz="2000" b="1" dirty="0">
                <a:latin typeface="Tahoma" panose="020B0604030504040204" pitchFamily="34" charset="0"/>
                <a:ea typeface="Tahoma" panose="020B0604030504040204" pitchFamily="34" charset="0"/>
                <a:cs typeface="Tahoma" panose="020B0604030504040204" pitchFamily="34" charset="0"/>
              </a:rPr>
              <a:t>promote</a:t>
            </a:r>
            <a:r>
              <a:rPr lang="en-IE" sz="2000" dirty="0">
                <a:latin typeface="Tahoma" panose="020B0604030504040204" pitchFamily="34" charset="0"/>
                <a:ea typeface="Tahoma" panose="020B0604030504040204" pitchFamily="34" charset="0"/>
                <a:cs typeface="Tahoma" panose="020B0604030504040204" pitchFamily="34" charset="0"/>
              </a:rPr>
              <a:t> their </a:t>
            </a:r>
            <a:r>
              <a:rPr lang="en-IE" sz="2000" dirty="0" smtClean="0">
                <a:latin typeface="Tahoma" panose="020B0604030504040204" pitchFamily="34" charset="0"/>
                <a:ea typeface="Tahoma" panose="020B0604030504040204" pitchFamily="34" charset="0"/>
                <a:cs typeface="Tahoma" panose="020B0604030504040204" pitchFamily="34" charset="0"/>
              </a:rPr>
              <a:t>welfare.</a:t>
            </a:r>
            <a:endPar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689819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616494" y="857507"/>
            <a:ext cx="10020641" cy="566822"/>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Health Information Review Programme</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865">
            <a:off x="8208142" y="1852526"/>
            <a:ext cx="1447800" cy="2119205"/>
          </a:xfrm>
          <a:prstGeom prst="rect">
            <a:avLst/>
          </a:prstGeom>
          <a:ln>
            <a:solidFill>
              <a:schemeClr val="accent1"/>
            </a:solidFill>
          </a:ln>
        </p:spPr>
      </p:pic>
      <p:sp>
        <p:nvSpPr>
          <p:cNvPr id="7" name="TextBox 6"/>
          <p:cNvSpPr txBox="1"/>
          <p:nvPr/>
        </p:nvSpPr>
        <p:spPr>
          <a:xfrm>
            <a:off x="489098" y="1676400"/>
            <a:ext cx="7543800" cy="5016758"/>
          </a:xfrm>
          <a:prstGeom prst="rect">
            <a:avLst/>
          </a:prstGeom>
          <a:noFill/>
        </p:spPr>
        <p:txBody>
          <a:bodyPr wrap="square" rtlCol="0">
            <a:spAutoFit/>
          </a:bodyPr>
          <a:lstStyle/>
          <a:p>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HIQA has developed a structured review programme to assess compliance with the Information management standards for national health and social care data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collections.</a:t>
            </a:r>
          </a:p>
          <a:p>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 number of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national data collections within the HSE have been reviewed to date, including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'BreastCheck‘</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the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hlinkClick r:id="rId6"/>
              </a:rPr>
              <a:t>Hospital In-Patient Enquiry (HIPE) scheme</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and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hlinkClick r:id="rId7"/>
              </a:rPr>
              <a:t>National Incident Management System (NIMS</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7"/>
              </a:rPr>
              <a:t>)</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To assist health and social care professionals improve their knowledge and skills in the area of information management, HIQA has developed an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8"/>
              </a:rPr>
              <a:t>online learning course</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which includes the following modules:</a:t>
            </a:r>
          </a:p>
          <a:p>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Introduction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to data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quality</a:t>
            </a:r>
          </a:p>
          <a:p>
            <a:pPr marL="457200" indent="-457200">
              <a:buAutoNum type="arabicPeriod"/>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Developing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 data quality framework</a:t>
            </a:r>
            <a:endPar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9935" y="1723029"/>
            <a:ext cx="1447200" cy="2109210"/>
          </a:xfrm>
          <a:prstGeom prst="rect">
            <a:avLst/>
          </a:prstGeom>
          <a:ln>
            <a:solidFill>
              <a:schemeClr val="accent1"/>
            </a:solidFill>
          </a:ln>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86219">
            <a:off x="10255568" y="1829364"/>
            <a:ext cx="1447200" cy="2133600"/>
          </a:xfrm>
          <a:prstGeom prst="rect">
            <a:avLst/>
          </a:prstGeom>
          <a:ln>
            <a:solidFill>
              <a:schemeClr val="accent1"/>
            </a:solidFill>
          </a:ln>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29676" y="4572000"/>
            <a:ext cx="3181324" cy="1828800"/>
          </a:xfrm>
          <a:prstGeom prst="rect">
            <a:avLst/>
          </a:prstGeom>
        </p:spPr>
      </p:pic>
    </p:spTree>
    <p:custDataLst>
      <p:tags r:id="rId1"/>
    </p:custDataLst>
    <p:extLst>
      <p:ext uri="{BB962C8B-B14F-4D97-AF65-F5344CB8AC3E}">
        <p14:creationId xmlns:p14="http://schemas.microsoft.com/office/powerpoint/2010/main" val="4280546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009FA0"/>
          </a:solidFill>
        </p:spPr>
        <p:txBody>
          <a:bodyPr wrap="square" lIns="0" tIns="0" rIns="0" bIns="0" rtlCol="0"/>
          <a:lstStyle/>
          <a:p>
            <a:endParaRPr dirty="0"/>
          </a:p>
        </p:txBody>
      </p:sp>
      <p:sp>
        <p:nvSpPr>
          <p:cNvPr id="3" name="object 3"/>
          <p:cNvSpPr/>
          <p:nvPr/>
        </p:nvSpPr>
        <p:spPr>
          <a:xfrm>
            <a:off x="9036751" y="4020476"/>
            <a:ext cx="337185" cy="325120"/>
          </a:xfrm>
          <a:custGeom>
            <a:avLst/>
            <a:gdLst/>
            <a:ahLst/>
            <a:cxnLst/>
            <a:rect l="l" t="t" r="r" b="b"/>
            <a:pathLst>
              <a:path w="337184" h="325120">
                <a:moveTo>
                  <a:pt x="89282" y="7"/>
                </a:moveTo>
                <a:lnTo>
                  <a:pt x="42210" y="9504"/>
                </a:lnTo>
                <a:lnTo>
                  <a:pt x="6262" y="50514"/>
                </a:lnTo>
                <a:lnTo>
                  <a:pt x="0" y="84420"/>
                </a:lnTo>
                <a:lnTo>
                  <a:pt x="2741" y="117032"/>
                </a:lnTo>
                <a:lnTo>
                  <a:pt x="26526" y="175711"/>
                </a:lnTo>
                <a:lnTo>
                  <a:pt x="57900" y="217514"/>
                </a:lnTo>
                <a:lnTo>
                  <a:pt x="93137" y="256883"/>
                </a:lnTo>
                <a:lnTo>
                  <a:pt x="128974" y="292290"/>
                </a:lnTo>
                <a:lnTo>
                  <a:pt x="162149" y="322205"/>
                </a:lnTo>
                <a:lnTo>
                  <a:pt x="166238" y="324568"/>
                </a:lnTo>
                <a:lnTo>
                  <a:pt x="170785" y="324568"/>
                </a:lnTo>
                <a:lnTo>
                  <a:pt x="173058" y="323780"/>
                </a:lnTo>
                <a:lnTo>
                  <a:pt x="174887" y="322193"/>
                </a:lnTo>
                <a:lnTo>
                  <a:pt x="197292" y="301949"/>
                </a:lnTo>
                <a:lnTo>
                  <a:pt x="168499" y="301949"/>
                </a:lnTo>
                <a:lnTo>
                  <a:pt x="136976" y="273101"/>
                </a:lnTo>
                <a:lnTo>
                  <a:pt x="103824" y="239930"/>
                </a:lnTo>
                <a:lnTo>
                  <a:pt x="71448" y="203403"/>
                </a:lnTo>
                <a:lnTo>
                  <a:pt x="42693" y="164929"/>
                </a:lnTo>
                <a:lnTo>
                  <a:pt x="21825" y="113229"/>
                </a:lnTo>
                <a:lnTo>
                  <a:pt x="19337" y="84420"/>
                </a:lnTo>
                <a:lnTo>
                  <a:pt x="24456" y="57347"/>
                </a:lnTo>
                <a:lnTo>
                  <a:pt x="51532" y="26563"/>
                </a:lnTo>
                <a:lnTo>
                  <a:pt x="75802" y="19171"/>
                </a:lnTo>
                <a:lnTo>
                  <a:pt x="132070" y="19171"/>
                </a:lnTo>
                <a:lnTo>
                  <a:pt x="116912" y="8292"/>
                </a:lnTo>
                <a:lnTo>
                  <a:pt x="89282" y="7"/>
                </a:lnTo>
                <a:close/>
              </a:path>
              <a:path w="337184" h="325120">
                <a:moveTo>
                  <a:pt x="309907" y="19928"/>
                </a:moveTo>
                <a:lnTo>
                  <a:pt x="246781" y="19928"/>
                </a:lnTo>
                <a:lnTo>
                  <a:pt x="271432" y="21241"/>
                </a:lnTo>
                <a:lnTo>
                  <a:pt x="285414" y="26565"/>
                </a:lnTo>
                <a:lnTo>
                  <a:pt x="296947" y="34384"/>
                </a:lnTo>
                <a:lnTo>
                  <a:pt x="305994" y="44667"/>
                </a:lnTo>
                <a:lnTo>
                  <a:pt x="312517" y="57385"/>
                </a:lnTo>
                <a:lnTo>
                  <a:pt x="317626" y="84420"/>
                </a:lnTo>
                <a:lnTo>
                  <a:pt x="315120" y="113248"/>
                </a:lnTo>
                <a:lnTo>
                  <a:pt x="294216" y="164929"/>
                </a:lnTo>
                <a:lnTo>
                  <a:pt x="265604" y="203256"/>
                </a:lnTo>
                <a:lnTo>
                  <a:pt x="233272" y="239759"/>
                </a:lnTo>
                <a:lnTo>
                  <a:pt x="199862" y="273212"/>
                </a:lnTo>
                <a:lnTo>
                  <a:pt x="168499" y="301949"/>
                </a:lnTo>
                <a:lnTo>
                  <a:pt x="197292" y="301949"/>
                </a:lnTo>
                <a:lnTo>
                  <a:pt x="243980" y="256696"/>
                </a:lnTo>
                <a:lnTo>
                  <a:pt x="279170" y="217355"/>
                </a:lnTo>
                <a:lnTo>
                  <a:pt x="310396" y="175711"/>
                </a:lnTo>
                <a:lnTo>
                  <a:pt x="334226" y="116994"/>
                </a:lnTo>
                <a:lnTo>
                  <a:pt x="336970" y="84420"/>
                </a:lnTo>
                <a:lnTo>
                  <a:pt x="336943" y="82595"/>
                </a:lnTo>
                <a:lnTo>
                  <a:pt x="330684" y="50476"/>
                </a:lnTo>
                <a:lnTo>
                  <a:pt x="322012" y="33674"/>
                </a:lnTo>
                <a:lnTo>
                  <a:pt x="309977" y="19976"/>
                </a:lnTo>
                <a:close/>
              </a:path>
              <a:path w="337184" h="325120">
                <a:moveTo>
                  <a:pt x="132070" y="19171"/>
                </a:moveTo>
                <a:lnTo>
                  <a:pt x="80907" y="19171"/>
                </a:lnTo>
                <a:lnTo>
                  <a:pt x="101465" y="22973"/>
                </a:lnTo>
                <a:lnTo>
                  <a:pt x="121604" y="34384"/>
                </a:lnTo>
                <a:lnTo>
                  <a:pt x="141191" y="53295"/>
                </a:lnTo>
                <a:lnTo>
                  <a:pt x="160257" y="79750"/>
                </a:lnTo>
                <a:lnTo>
                  <a:pt x="162022" y="82607"/>
                </a:lnTo>
                <a:lnTo>
                  <a:pt x="165159" y="84334"/>
                </a:lnTo>
                <a:lnTo>
                  <a:pt x="171877" y="84334"/>
                </a:lnTo>
                <a:lnTo>
                  <a:pt x="174989" y="82595"/>
                </a:lnTo>
                <a:lnTo>
                  <a:pt x="176767" y="79737"/>
                </a:lnTo>
                <a:lnTo>
                  <a:pt x="193653" y="56941"/>
                </a:lnTo>
                <a:lnTo>
                  <a:pt x="168499" y="56941"/>
                </a:lnTo>
                <a:lnTo>
                  <a:pt x="143366" y="27287"/>
                </a:lnTo>
                <a:lnTo>
                  <a:pt x="132070" y="19171"/>
                </a:lnTo>
                <a:close/>
              </a:path>
              <a:path w="337184" h="325120">
                <a:moveTo>
                  <a:pt x="247652" y="0"/>
                </a:moveTo>
                <a:lnTo>
                  <a:pt x="219994" y="8301"/>
                </a:lnTo>
                <a:lnTo>
                  <a:pt x="193590" y="27295"/>
                </a:lnTo>
                <a:lnTo>
                  <a:pt x="168499" y="56941"/>
                </a:lnTo>
                <a:lnTo>
                  <a:pt x="193653" y="56941"/>
                </a:lnTo>
                <a:lnTo>
                  <a:pt x="199368" y="49225"/>
                </a:lnTo>
                <a:lnTo>
                  <a:pt x="222733" y="29272"/>
                </a:lnTo>
                <a:lnTo>
                  <a:pt x="246781" y="19928"/>
                </a:lnTo>
                <a:lnTo>
                  <a:pt x="309907" y="19928"/>
                </a:lnTo>
                <a:lnTo>
                  <a:pt x="294692" y="9494"/>
                </a:lnTo>
                <a:lnTo>
                  <a:pt x="276449" y="2458"/>
                </a:lnTo>
                <a:lnTo>
                  <a:pt x="247652" y="0"/>
                </a:lnTo>
                <a:close/>
              </a:path>
            </a:pathLst>
          </a:custGeom>
          <a:solidFill>
            <a:srgbClr val="95D5D6"/>
          </a:solidFill>
        </p:spPr>
        <p:txBody>
          <a:bodyPr wrap="square" lIns="0" tIns="0" rIns="0" bIns="0" rtlCol="0"/>
          <a:lstStyle/>
          <a:p>
            <a:endParaRPr dirty="0"/>
          </a:p>
        </p:txBody>
      </p:sp>
      <p:sp>
        <p:nvSpPr>
          <p:cNvPr id="4" name="object 4"/>
          <p:cNvSpPr/>
          <p:nvPr/>
        </p:nvSpPr>
        <p:spPr>
          <a:xfrm>
            <a:off x="9808105" y="5260626"/>
            <a:ext cx="337185" cy="325120"/>
          </a:xfrm>
          <a:custGeom>
            <a:avLst/>
            <a:gdLst/>
            <a:ahLst/>
            <a:cxnLst/>
            <a:rect l="l" t="t" r="r" b="b"/>
            <a:pathLst>
              <a:path w="337184" h="325120">
                <a:moveTo>
                  <a:pt x="89282" y="1"/>
                </a:moveTo>
                <a:lnTo>
                  <a:pt x="42210" y="9499"/>
                </a:lnTo>
                <a:lnTo>
                  <a:pt x="6262" y="50509"/>
                </a:lnTo>
                <a:lnTo>
                  <a:pt x="0" y="84415"/>
                </a:lnTo>
                <a:lnTo>
                  <a:pt x="2741" y="117027"/>
                </a:lnTo>
                <a:lnTo>
                  <a:pt x="26526" y="175706"/>
                </a:lnTo>
                <a:lnTo>
                  <a:pt x="57900" y="217508"/>
                </a:lnTo>
                <a:lnTo>
                  <a:pt x="93137" y="256878"/>
                </a:lnTo>
                <a:lnTo>
                  <a:pt x="128974" y="292284"/>
                </a:lnTo>
                <a:lnTo>
                  <a:pt x="162149" y="322200"/>
                </a:lnTo>
                <a:lnTo>
                  <a:pt x="166238" y="324562"/>
                </a:lnTo>
                <a:lnTo>
                  <a:pt x="170785" y="324562"/>
                </a:lnTo>
                <a:lnTo>
                  <a:pt x="173058" y="323775"/>
                </a:lnTo>
                <a:lnTo>
                  <a:pt x="174887" y="322187"/>
                </a:lnTo>
                <a:lnTo>
                  <a:pt x="197291" y="301944"/>
                </a:lnTo>
                <a:lnTo>
                  <a:pt x="168512" y="301944"/>
                </a:lnTo>
                <a:lnTo>
                  <a:pt x="136983" y="273098"/>
                </a:lnTo>
                <a:lnTo>
                  <a:pt x="103827" y="239925"/>
                </a:lnTo>
                <a:lnTo>
                  <a:pt x="71453" y="203397"/>
                </a:lnTo>
                <a:lnTo>
                  <a:pt x="42705" y="164923"/>
                </a:lnTo>
                <a:lnTo>
                  <a:pt x="21827" y="113228"/>
                </a:lnTo>
                <a:lnTo>
                  <a:pt x="19337" y="84415"/>
                </a:lnTo>
                <a:lnTo>
                  <a:pt x="24456" y="57342"/>
                </a:lnTo>
                <a:lnTo>
                  <a:pt x="51532" y="26552"/>
                </a:lnTo>
                <a:lnTo>
                  <a:pt x="75802" y="19165"/>
                </a:lnTo>
                <a:lnTo>
                  <a:pt x="132074" y="19165"/>
                </a:lnTo>
                <a:lnTo>
                  <a:pt x="116929" y="8291"/>
                </a:lnTo>
                <a:lnTo>
                  <a:pt x="89282" y="1"/>
                </a:lnTo>
                <a:close/>
              </a:path>
              <a:path w="337184" h="325120">
                <a:moveTo>
                  <a:pt x="309904" y="19917"/>
                </a:moveTo>
                <a:lnTo>
                  <a:pt x="246781" y="19917"/>
                </a:lnTo>
                <a:lnTo>
                  <a:pt x="271432" y="21235"/>
                </a:lnTo>
                <a:lnTo>
                  <a:pt x="285419" y="26560"/>
                </a:lnTo>
                <a:lnTo>
                  <a:pt x="296952" y="34378"/>
                </a:lnTo>
                <a:lnTo>
                  <a:pt x="305996" y="44662"/>
                </a:lnTo>
                <a:lnTo>
                  <a:pt x="312517" y="57380"/>
                </a:lnTo>
                <a:lnTo>
                  <a:pt x="317632" y="84415"/>
                </a:lnTo>
                <a:lnTo>
                  <a:pt x="315125" y="113242"/>
                </a:lnTo>
                <a:lnTo>
                  <a:pt x="294216" y="164923"/>
                </a:lnTo>
                <a:lnTo>
                  <a:pt x="265604" y="203256"/>
                </a:lnTo>
                <a:lnTo>
                  <a:pt x="233274" y="239758"/>
                </a:lnTo>
                <a:lnTo>
                  <a:pt x="199870" y="273206"/>
                </a:lnTo>
                <a:lnTo>
                  <a:pt x="168512" y="301944"/>
                </a:lnTo>
                <a:lnTo>
                  <a:pt x="197291" y="301944"/>
                </a:lnTo>
                <a:lnTo>
                  <a:pt x="243975" y="256690"/>
                </a:lnTo>
                <a:lnTo>
                  <a:pt x="279164" y="217349"/>
                </a:lnTo>
                <a:lnTo>
                  <a:pt x="310396" y="175706"/>
                </a:lnTo>
                <a:lnTo>
                  <a:pt x="334226" y="116989"/>
                </a:lnTo>
                <a:lnTo>
                  <a:pt x="336970" y="84415"/>
                </a:lnTo>
                <a:lnTo>
                  <a:pt x="336943" y="82589"/>
                </a:lnTo>
                <a:lnTo>
                  <a:pt x="330684" y="50471"/>
                </a:lnTo>
                <a:lnTo>
                  <a:pt x="322013" y="33669"/>
                </a:lnTo>
                <a:lnTo>
                  <a:pt x="309982" y="19970"/>
                </a:lnTo>
                <a:close/>
              </a:path>
              <a:path w="337184" h="325120">
                <a:moveTo>
                  <a:pt x="132074" y="19165"/>
                </a:moveTo>
                <a:lnTo>
                  <a:pt x="80907" y="19165"/>
                </a:lnTo>
                <a:lnTo>
                  <a:pt x="101465" y="22968"/>
                </a:lnTo>
                <a:lnTo>
                  <a:pt x="121604" y="34378"/>
                </a:lnTo>
                <a:lnTo>
                  <a:pt x="141191" y="53289"/>
                </a:lnTo>
                <a:lnTo>
                  <a:pt x="160257" y="79744"/>
                </a:lnTo>
                <a:lnTo>
                  <a:pt x="162035" y="82602"/>
                </a:lnTo>
                <a:lnTo>
                  <a:pt x="165159" y="84342"/>
                </a:lnTo>
                <a:lnTo>
                  <a:pt x="171890" y="84342"/>
                </a:lnTo>
                <a:lnTo>
                  <a:pt x="175001" y="82589"/>
                </a:lnTo>
                <a:lnTo>
                  <a:pt x="176779" y="79732"/>
                </a:lnTo>
                <a:lnTo>
                  <a:pt x="193659" y="56935"/>
                </a:lnTo>
                <a:lnTo>
                  <a:pt x="168512" y="56935"/>
                </a:lnTo>
                <a:lnTo>
                  <a:pt x="143374" y="27284"/>
                </a:lnTo>
                <a:lnTo>
                  <a:pt x="132074" y="19165"/>
                </a:lnTo>
                <a:close/>
              </a:path>
              <a:path w="337184" h="325120">
                <a:moveTo>
                  <a:pt x="247647" y="0"/>
                </a:moveTo>
                <a:lnTo>
                  <a:pt x="219997" y="8296"/>
                </a:lnTo>
                <a:lnTo>
                  <a:pt x="193595" y="27289"/>
                </a:lnTo>
                <a:lnTo>
                  <a:pt x="168512" y="56935"/>
                </a:lnTo>
                <a:lnTo>
                  <a:pt x="193659" y="56935"/>
                </a:lnTo>
                <a:lnTo>
                  <a:pt x="199373" y="49218"/>
                </a:lnTo>
                <a:lnTo>
                  <a:pt x="222734" y="29262"/>
                </a:lnTo>
                <a:lnTo>
                  <a:pt x="246781" y="19917"/>
                </a:lnTo>
                <a:lnTo>
                  <a:pt x="309904" y="19917"/>
                </a:lnTo>
                <a:lnTo>
                  <a:pt x="294697" y="9489"/>
                </a:lnTo>
                <a:lnTo>
                  <a:pt x="276449" y="2452"/>
                </a:lnTo>
                <a:lnTo>
                  <a:pt x="247647" y="0"/>
                </a:lnTo>
                <a:close/>
              </a:path>
            </a:pathLst>
          </a:custGeom>
          <a:solidFill>
            <a:srgbClr val="95D5D6"/>
          </a:solidFill>
        </p:spPr>
        <p:txBody>
          <a:bodyPr wrap="square" lIns="0" tIns="0" rIns="0" bIns="0" rtlCol="0"/>
          <a:lstStyle/>
          <a:p>
            <a:endParaRPr dirty="0"/>
          </a:p>
        </p:txBody>
      </p:sp>
      <p:sp>
        <p:nvSpPr>
          <p:cNvPr id="5" name="object 5"/>
          <p:cNvSpPr/>
          <p:nvPr/>
        </p:nvSpPr>
        <p:spPr>
          <a:xfrm>
            <a:off x="10643801" y="3209084"/>
            <a:ext cx="826769" cy="354330"/>
          </a:xfrm>
          <a:custGeom>
            <a:avLst/>
            <a:gdLst/>
            <a:ahLst/>
            <a:cxnLst/>
            <a:rect l="l" t="t" r="r" b="b"/>
            <a:pathLst>
              <a:path w="826770" h="354329">
                <a:moveTo>
                  <a:pt x="445693" y="0"/>
                </a:moveTo>
                <a:lnTo>
                  <a:pt x="441642" y="2755"/>
                </a:lnTo>
                <a:lnTo>
                  <a:pt x="382371" y="186613"/>
                </a:lnTo>
                <a:lnTo>
                  <a:pt x="4343" y="186613"/>
                </a:lnTo>
                <a:lnTo>
                  <a:pt x="0" y="190982"/>
                </a:lnTo>
                <a:lnTo>
                  <a:pt x="0" y="201701"/>
                </a:lnTo>
                <a:lnTo>
                  <a:pt x="4343" y="206057"/>
                </a:lnTo>
                <a:lnTo>
                  <a:pt x="393687" y="206057"/>
                </a:lnTo>
                <a:lnTo>
                  <a:pt x="397408" y="203339"/>
                </a:lnTo>
                <a:lnTo>
                  <a:pt x="447078" y="49276"/>
                </a:lnTo>
                <a:lnTo>
                  <a:pt x="504037" y="350494"/>
                </a:lnTo>
                <a:lnTo>
                  <a:pt x="507695" y="353745"/>
                </a:lnTo>
                <a:lnTo>
                  <a:pt x="512775" y="354063"/>
                </a:lnTo>
                <a:lnTo>
                  <a:pt x="516940" y="354063"/>
                </a:lnTo>
                <a:lnTo>
                  <a:pt x="520661" y="351396"/>
                </a:lnTo>
                <a:lnTo>
                  <a:pt x="589826" y="142976"/>
                </a:lnTo>
                <a:lnTo>
                  <a:pt x="619467" y="203936"/>
                </a:lnTo>
                <a:lnTo>
                  <a:pt x="622858" y="206057"/>
                </a:lnTo>
                <a:lnTo>
                  <a:pt x="822248" y="206057"/>
                </a:lnTo>
                <a:lnTo>
                  <a:pt x="826604" y="201701"/>
                </a:lnTo>
                <a:lnTo>
                  <a:pt x="826604" y="190982"/>
                </a:lnTo>
                <a:lnTo>
                  <a:pt x="822248" y="186613"/>
                </a:lnTo>
                <a:lnTo>
                  <a:pt x="632663" y="186613"/>
                </a:lnTo>
                <a:lnTo>
                  <a:pt x="595147" y="109435"/>
                </a:lnTo>
                <a:lnTo>
                  <a:pt x="591438" y="107264"/>
                </a:lnTo>
                <a:lnTo>
                  <a:pt x="583552" y="107797"/>
                </a:lnTo>
                <a:lnTo>
                  <a:pt x="580148" y="110426"/>
                </a:lnTo>
                <a:lnTo>
                  <a:pt x="515353" y="305701"/>
                </a:lnTo>
                <a:lnTo>
                  <a:pt x="458254" y="3797"/>
                </a:lnTo>
                <a:lnTo>
                  <a:pt x="454571" y="558"/>
                </a:lnTo>
                <a:lnTo>
                  <a:pt x="445693" y="0"/>
                </a:lnTo>
                <a:close/>
              </a:path>
            </a:pathLst>
          </a:custGeom>
          <a:solidFill>
            <a:srgbClr val="95D5D6"/>
          </a:solidFill>
        </p:spPr>
        <p:txBody>
          <a:bodyPr wrap="square" lIns="0" tIns="0" rIns="0" bIns="0" rtlCol="0"/>
          <a:lstStyle/>
          <a:p>
            <a:endParaRPr dirty="0"/>
          </a:p>
        </p:txBody>
      </p:sp>
      <p:sp>
        <p:nvSpPr>
          <p:cNvPr id="6" name="object 6"/>
          <p:cNvSpPr/>
          <p:nvPr/>
        </p:nvSpPr>
        <p:spPr>
          <a:xfrm>
            <a:off x="11319305" y="1920678"/>
            <a:ext cx="413384" cy="257810"/>
          </a:xfrm>
          <a:custGeom>
            <a:avLst/>
            <a:gdLst/>
            <a:ahLst/>
            <a:cxnLst/>
            <a:rect l="l" t="t" r="r" b="b"/>
            <a:pathLst>
              <a:path w="413384" h="257810">
                <a:moveTo>
                  <a:pt x="158419" y="0"/>
                </a:moveTo>
                <a:lnTo>
                  <a:pt x="154406" y="2895"/>
                </a:lnTo>
                <a:lnTo>
                  <a:pt x="110451" y="154381"/>
                </a:lnTo>
                <a:lnTo>
                  <a:pt x="4343" y="154381"/>
                </a:lnTo>
                <a:lnTo>
                  <a:pt x="0" y="158737"/>
                </a:lnTo>
                <a:lnTo>
                  <a:pt x="0" y="169468"/>
                </a:lnTo>
                <a:lnTo>
                  <a:pt x="4343" y="173812"/>
                </a:lnTo>
                <a:lnTo>
                  <a:pt x="122085" y="173812"/>
                </a:lnTo>
                <a:lnTo>
                  <a:pt x="125882" y="170954"/>
                </a:lnTo>
                <a:lnTo>
                  <a:pt x="160705" y="50926"/>
                </a:lnTo>
                <a:lnTo>
                  <a:pt x="200888" y="253809"/>
                </a:lnTo>
                <a:lnTo>
                  <a:pt x="204457" y="257009"/>
                </a:lnTo>
                <a:lnTo>
                  <a:pt x="209588" y="257390"/>
                </a:lnTo>
                <a:lnTo>
                  <a:pt x="213601" y="257390"/>
                </a:lnTo>
                <a:lnTo>
                  <a:pt x="217246" y="254914"/>
                </a:lnTo>
                <a:lnTo>
                  <a:pt x="266382" y="124434"/>
                </a:lnTo>
                <a:lnTo>
                  <a:pt x="286981" y="171526"/>
                </a:lnTo>
                <a:lnTo>
                  <a:pt x="290474" y="173812"/>
                </a:lnTo>
                <a:lnTo>
                  <a:pt x="409016" y="173812"/>
                </a:lnTo>
                <a:lnTo>
                  <a:pt x="413359" y="169468"/>
                </a:lnTo>
                <a:lnTo>
                  <a:pt x="413359" y="158737"/>
                </a:lnTo>
                <a:lnTo>
                  <a:pt x="409016" y="154381"/>
                </a:lnTo>
                <a:lnTo>
                  <a:pt x="300697" y="154381"/>
                </a:lnTo>
                <a:lnTo>
                  <a:pt x="273024" y="91135"/>
                </a:lnTo>
                <a:lnTo>
                  <a:pt x="269405" y="88849"/>
                </a:lnTo>
                <a:lnTo>
                  <a:pt x="261493" y="89039"/>
                </a:lnTo>
                <a:lnTo>
                  <a:pt x="258000" y="91516"/>
                </a:lnTo>
                <a:lnTo>
                  <a:pt x="212496" y="212356"/>
                </a:lnTo>
                <a:lnTo>
                  <a:pt x="171157" y="3606"/>
                </a:lnTo>
                <a:lnTo>
                  <a:pt x="167386" y="393"/>
                </a:lnTo>
                <a:lnTo>
                  <a:pt x="158419" y="0"/>
                </a:lnTo>
                <a:close/>
              </a:path>
            </a:pathLst>
          </a:custGeom>
          <a:solidFill>
            <a:srgbClr val="95D5D6"/>
          </a:solidFill>
        </p:spPr>
        <p:txBody>
          <a:bodyPr wrap="square" lIns="0" tIns="0" rIns="0" bIns="0" rtlCol="0"/>
          <a:lstStyle/>
          <a:p>
            <a:endParaRPr dirty="0"/>
          </a:p>
        </p:txBody>
      </p:sp>
      <p:sp>
        <p:nvSpPr>
          <p:cNvPr id="7" name="object 7"/>
          <p:cNvSpPr/>
          <p:nvPr/>
        </p:nvSpPr>
        <p:spPr>
          <a:xfrm>
            <a:off x="10682880" y="2447941"/>
            <a:ext cx="264795" cy="252095"/>
          </a:xfrm>
          <a:custGeom>
            <a:avLst/>
            <a:gdLst/>
            <a:ahLst/>
            <a:cxnLst/>
            <a:rect l="l" t="t" r="r" b="b"/>
            <a:pathLst>
              <a:path w="264795" h="252094">
                <a:moveTo>
                  <a:pt x="252666" y="0"/>
                </a:moveTo>
                <a:lnTo>
                  <a:pt x="243865" y="546"/>
                </a:lnTo>
                <a:lnTo>
                  <a:pt x="118948" y="141897"/>
                </a:lnTo>
                <a:lnTo>
                  <a:pt x="79654" y="92849"/>
                </a:lnTo>
                <a:lnTo>
                  <a:pt x="70891" y="91884"/>
                </a:lnTo>
                <a:lnTo>
                  <a:pt x="58877" y="101498"/>
                </a:lnTo>
                <a:lnTo>
                  <a:pt x="57911" y="110274"/>
                </a:lnTo>
                <a:lnTo>
                  <a:pt x="110121" y="175437"/>
                </a:lnTo>
                <a:lnTo>
                  <a:pt x="113969" y="177355"/>
                </a:lnTo>
                <a:lnTo>
                  <a:pt x="122402" y="177457"/>
                </a:lnTo>
                <a:lnTo>
                  <a:pt x="126212" y="175742"/>
                </a:lnTo>
                <a:lnTo>
                  <a:pt x="208978" y="82105"/>
                </a:lnTo>
                <a:lnTo>
                  <a:pt x="208978" y="224231"/>
                </a:lnTo>
                <a:lnTo>
                  <a:pt x="27863" y="224231"/>
                </a:lnTo>
                <a:lnTo>
                  <a:pt x="27863" y="43116"/>
                </a:lnTo>
                <a:lnTo>
                  <a:pt x="179654" y="43116"/>
                </a:lnTo>
                <a:lnTo>
                  <a:pt x="187350" y="43116"/>
                </a:lnTo>
                <a:lnTo>
                  <a:pt x="193586" y="36880"/>
                </a:lnTo>
                <a:lnTo>
                  <a:pt x="193586" y="21488"/>
                </a:lnTo>
                <a:lnTo>
                  <a:pt x="187350" y="15252"/>
                </a:lnTo>
                <a:lnTo>
                  <a:pt x="6235" y="15252"/>
                </a:lnTo>
                <a:lnTo>
                  <a:pt x="0" y="21488"/>
                </a:lnTo>
                <a:lnTo>
                  <a:pt x="0" y="245846"/>
                </a:lnTo>
                <a:lnTo>
                  <a:pt x="6235" y="252094"/>
                </a:lnTo>
                <a:lnTo>
                  <a:pt x="230593" y="252094"/>
                </a:lnTo>
                <a:lnTo>
                  <a:pt x="236842" y="245846"/>
                </a:lnTo>
                <a:lnTo>
                  <a:pt x="236842" y="58432"/>
                </a:lnTo>
                <a:lnTo>
                  <a:pt x="235902" y="55676"/>
                </a:lnTo>
                <a:lnTo>
                  <a:pt x="234314" y="53416"/>
                </a:lnTo>
                <a:lnTo>
                  <a:pt x="264744" y="18999"/>
                </a:lnTo>
                <a:lnTo>
                  <a:pt x="264198" y="10198"/>
                </a:lnTo>
                <a:lnTo>
                  <a:pt x="252666" y="0"/>
                </a:lnTo>
                <a:close/>
              </a:path>
            </a:pathLst>
          </a:custGeom>
          <a:solidFill>
            <a:srgbClr val="95D5D6"/>
          </a:solidFill>
        </p:spPr>
        <p:txBody>
          <a:bodyPr wrap="square" lIns="0" tIns="0" rIns="0" bIns="0" rtlCol="0"/>
          <a:lstStyle/>
          <a:p>
            <a:endParaRPr dirty="0"/>
          </a:p>
        </p:txBody>
      </p:sp>
      <p:grpSp>
        <p:nvGrpSpPr>
          <p:cNvPr id="8" name="object 8"/>
          <p:cNvGrpSpPr/>
          <p:nvPr/>
        </p:nvGrpSpPr>
        <p:grpSpPr>
          <a:xfrm>
            <a:off x="10612311" y="2142765"/>
            <a:ext cx="891540" cy="892175"/>
            <a:chOff x="10612311" y="2142765"/>
            <a:chExt cx="891540" cy="892175"/>
          </a:xfrm>
        </p:grpSpPr>
        <p:pic>
          <p:nvPicPr>
            <p:cNvPr id="9" name="object 9"/>
            <p:cNvPicPr/>
            <p:nvPr/>
          </p:nvPicPr>
          <p:blipFill>
            <a:blip r:embed="rId4" cstate="print"/>
            <a:stretch>
              <a:fillRect/>
            </a:stretch>
          </p:blipFill>
          <p:spPr>
            <a:xfrm>
              <a:off x="11377866" y="2630303"/>
              <a:ext cx="125387" cy="211099"/>
            </a:xfrm>
            <a:prstGeom prst="rect">
              <a:avLst/>
            </a:prstGeom>
          </p:spPr>
        </p:pic>
        <p:sp>
          <p:nvSpPr>
            <p:cNvPr id="10" name="object 10"/>
            <p:cNvSpPr/>
            <p:nvPr/>
          </p:nvSpPr>
          <p:spPr>
            <a:xfrm>
              <a:off x="10612311" y="2142769"/>
              <a:ext cx="877569" cy="892175"/>
            </a:xfrm>
            <a:custGeom>
              <a:avLst/>
              <a:gdLst/>
              <a:ahLst/>
              <a:cxnLst/>
              <a:rect l="l" t="t" r="r" b="b"/>
              <a:pathLst>
                <a:path w="877570" h="892175">
                  <a:moveTo>
                    <a:pt x="571195" y="111455"/>
                  </a:moveTo>
                  <a:lnTo>
                    <a:pt x="444474" y="111455"/>
                  </a:lnTo>
                  <a:lnTo>
                    <a:pt x="444474" y="77558"/>
                  </a:lnTo>
                  <a:lnTo>
                    <a:pt x="416610" y="51447"/>
                  </a:lnTo>
                  <a:lnTo>
                    <a:pt x="416610" y="89623"/>
                  </a:lnTo>
                  <a:lnTo>
                    <a:pt x="416610" y="111455"/>
                  </a:lnTo>
                  <a:lnTo>
                    <a:pt x="221564" y="111455"/>
                  </a:lnTo>
                  <a:lnTo>
                    <a:pt x="221564" y="89623"/>
                  </a:lnTo>
                  <a:lnTo>
                    <a:pt x="287439" y="27863"/>
                  </a:lnTo>
                  <a:lnTo>
                    <a:pt x="350723" y="27863"/>
                  </a:lnTo>
                  <a:lnTo>
                    <a:pt x="416610" y="89623"/>
                  </a:lnTo>
                  <a:lnTo>
                    <a:pt x="416610" y="51447"/>
                  </a:lnTo>
                  <a:lnTo>
                    <a:pt x="391464" y="27863"/>
                  </a:lnTo>
                  <a:lnTo>
                    <a:pt x="361746" y="0"/>
                  </a:lnTo>
                  <a:lnTo>
                    <a:pt x="276428" y="0"/>
                  </a:lnTo>
                  <a:lnTo>
                    <a:pt x="193700" y="77558"/>
                  </a:lnTo>
                  <a:lnTo>
                    <a:pt x="193700" y="111455"/>
                  </a:lnTo>
                  <a:lnTo>
                    <a:pt x="69646" y="111455"/>
                  </a:lnTo>
                  <a:lnTo>
                    <a:pt x="69646" y="294386"/>
                  </a:lnTo>
                  <a:lnTo>
                    <a:pt x="97510" y="294386"/>
                  </a:lnTo>
                  <a:lnTo>
                    <a:pt x="97510" y="139306"/>
                  </a:lnTo>
                  <a:lnTo>
                    <a:pt x="543331" y="139306"/>
                  </a:lnTo>
                  <a:lnTo>
                    <a:pt x="543331" y="250761"/>
                  </a:lnTo>
                  <a:lnTo>
                    <a:pt x="571195" y="250761"/>
                  </a:lnTo>
                  <a:lnTo>
                    <a:pt x="571195" y="139306"/>
                  </a:lnTo>
                  <a:lnTo>
                    <a:pt x="571195" y="111455"/>
                  </a:lnTo>
                  <a:close/>
                </a:path>
                <a:path w="877570" h="892175">
                  <a:moveTo>
                    <a:pt x="640854" y="42418"/>
                  </a:moveTo>
                  <a:lnTo>
                    <a:pt x="459066" y="42418"/>
                  </a:lnTo>
                  <a:lnTo>
                    <a:pt x="459066" y="69088"/>
                  </a:lnTo>
                  <a:lnTo>
                    <a:pt x="612990" y="69088"/>
                  </a:lnTo>
                  <a:lnTo>
                    <a:pt x="612990" y="278638"/>
                  </a:lnTo>
                  <a:lnTo>
                    <a:pt x="640854" y="278638"/>
                  </a:lnTo>
                  <a:lnTo>
                    <a:pt x="640854" y="69088"/>
                  </a:lnTo>
                  <a:lnTo>
                    <a:pt x="640854" y="42418"/>
                  </a:lnTo>
                  <a:close/>
                </a:path>
                <a:path w="877570" h="892175">
                  <a:moveTo>
                    <a:pt x="877138" y="449656"/>
                  </a:moveTo>
                  <a:lnTo>
                    <a:pt x="873963" y="433959"/>
                  </a:lnTo>
                  <a:lnTo>
                    <a:pt x="865162" y="420598"/>
                  </a:lnTo>
                  <a:lnTo>
                    <a:pt x="851496" y="411365"/>
                  </a:lnTo>
                  <a:lnTo>
                    <a:pt x="851154" y="411226"/>
                  </a:lnTo>
                  <a:lnTo>
                    <a:pt x="851154" y="448144"/>
                  </a:lnTo>
                  <a:lnTo>
                    <a:pt x="846785" y="458685"/>
                  </a:lnTo>
                  <a:lnTo>
                    <a:pt x="844092" y="461365"/>
                  </a:lnTo>
                  <a:lnTo>
                    <a:pt x="837272" y="464172"/>
                  </a:lnTo>
                  <a:lnTo>
                    <a:pt x="833564" y="464197"/>
                  </a:lnTo>
                  <a:lnTo>
                    <a:pt x="830173" y="462838"/>
                  </a:lnTo>
                  <a:lnTo>
                    <a:pt x="735317" y="419011"/>
                  </a:lnTo>
                  <a:lnTo>
                    <a:pt x="690981" y="397649"/>
                  </a:lnTo>
                  <a:lnTo>
                    <a:pt x="639610" y="370484"/>
                  </a:lnTo>
                  <a:lnTo>
                    <a:pt x="606945" y="337705"/>
                  </a:lnTo>
                  <a:lnTo>
                    <a:pt x="748131" y="397700"/>
                  </a:lnTo>
                  <a:lnTo>
                    <a:pt x="847775" y="439991"/>
                  </a:lnTo>
                  <a:lnTo>
                    <a:pt x="851154" y="448144"/>
                  </a:lnTo>
                  <a:lnTo>
                    <a:pt x="851154" y="411226"/>
                  </a:lnTo>
                  <a:lnTo>
                    <a:pt x="678154" y="337705"/>
                  </a:lnTo>
                  <a:lnTo>
                    <a:pt x="555155" y="285432"/>
                  </a:lnTo>
                  <a:lnTo>
                    <a:pt x="554596" y="285229"/>
                  </a:lnTo>
                  <a:lnTo>
                    <a:pt x="503161" y="233654"/>
                  </a:lnTo>
                  <a:lnTo>
                    <a:pt x="495820" y="226301"/>
                  </a:lnTo>
                  <a:lnTo>
                    <a:pt x="490664" y="221119"/>
                  </a:lnTo>
                  <a:lnTo>
                    <a:pt x="475246" y="210400"/>
                  </a:lnTo>
                  <a:lnTo>
                    <a:pt x="457682" y="205905"/>
                  </a:lnTo>
                  <a:lnTo>
                    <a:pt x="439953" y="207784"/>
                  </a:lnTo>
                  <a:lnTo>
                    <a:pt x="424040" y="216179"/>
                  </a:lnTo>
                  <a:lnTo>
                    <a:pt x="423583" y="216560"/>
                  </a:lnTo>
                  <a:lnTo>
                    <a:pt x="423583" y="291757"/>
                  </a:lnTo>
                  <a:lnTo>
                    <a:pt x="423113" y="291934"/>
                  </a:lnTo>
                  <a:lnTo>
                    <a:pt x="363880" y="264477"/>
                  </a:lnTo>
                  <a:lnTo>
                    <a:pt x="346265" y="242709"/>
                  </a:lnTo>
                  <a:lnTo>
                    <a:pt x="374396" y="238645"/>
                  </a:lnTo>
                  <a:lnTo>
                    <a:pt x="406044" y="252958"/>
                  </a:lnTo>
                  <a:lnTo>
                    <a:pt x="406819" y="262763"/>
                  </a:lnTo>
                  <a:lnTo>
                    <a:pt x="409524" y="272148"/>
                  </a:lnTo>
                  <a:lnTo>
                    <a:pt x="414045" y="280797"/>
                  </a:lnTo>
                  <a:lnTo>
                    <a:pt x="420281" y="288442"/>
                  </a:lnTo>
                  <a:lnTo>
                    <a:pt x="423583" y="291757"/>
                  </a:lnTo>
                  <a:lnTo>
                    <a:pt x="423583" y="216560"/>
                  </a:lnTo>
                  <a:lnTo>
                    <a:pt x="420433" y="219125"/>
                  </a:lnTo>
                  <a:lnTo>
                    <a:pt x="417309" y="222542"/>
                  </a:lnTo>
                  <a:lnTo>
                    <a:pt x="414705" y="226301"/>
                  </a:lnTo>
                  <a:lnTo>
                    <a:pt x="379755" y="210489"/>
                  </a:lnTo>
                  <a:lnTo>
                    <a:pt x="377075" y="210108"/>
                  </a:lnTo>
                  <a:lnTo>
                    <a:pt x="313067" y="219341"/>
                  </a:lnTo>
                  <a:lnTo>
                    <a:pt x="308876" y="222669"/>
                  </a:lnTo>
                  <a:lnTo>
                    <a:pt x="305219" y="232003"/>
                  </a:lnTo>
                  <a:lnTo>
                    <a:pt x="306044" y="237286"/>
                  </a:lnTo>
                  <a:lnTo>
                    <a:pt x="345592" y="286169"/>
                  </a:lnTo>
                  <a:lnTo>
                    <a:pt x="347294" y="287489"/>
                  </a:lnTo>
                  <a:lnTo>
                    <a:pt x="398868" y="311404"/>
                  </a:lnTo>
                  <a:lnTo>
                    <a:pt x="392645" y="325843"/>
                  </a:lnTo>
                  <a:lnTo>
                    <a:pt x="391325" y="341274"/>
                  </a:lnTo>
                  <a:lnTo>
                    <a:pt x="394919" y="356400"/>
                  </a:lnTo>
                  <a:lnTo>
                    <a:pt x="403415" y="369963"/>
                  </a:lnTo>
                  <a:lnTo>
                    <a:pt x="396443" y="372338"/>
                  </a:lnTo>
                  <a:lnTo>
                    <a:pt x="389890" y="376288"/>
                  </a:lnTo>
                  <a:lnTo>
                    <a:pt x="384327" y="381850"/>
                  </a:lnTo>
                  <a:lnTo>
                    <a:pt x="373672" y="397649"/>
                  </a:lnTo>
                  <a:lnTo>
                    <a:pt x="369785" y="415671"/>
                  </a:lnTo>
                  <a:lnTo>
                    <a:pt x="372719" y="433870"/>
                  </a:lnTo>
                  <a:lnTo>
                    <a:pt x="382549" y="450215"/>
                  </a:lnTo>
                  <a:lnTo>
                    <a:pt x="383044" y="450748"/>
                  </a:lnTo>
                  <a:lnTo>
                    <a:pt x="387248" y="454952"/>
                  </a:lnTo>
                  <a:lnTo>
                    <a:pt x="379552" y="458139"/>
                  </a:lnTo>
                  <a:lnTo>
                    <a:pt x="354164" y="488188"/>
                  </a:lnTo>
                  <a:lnTo>
                    <a:pt x="352183" y="503212"/>
                  </a:lnTo>
                  <a:lnTo>
                    <a:pt x="354838" y="518401"/>
                  </a:lnTo>
                  <a:lnTo>
                    <a:pt x="397992" y="578535"/>
                  </a:lnTo>
                  <a:lnTo>
                    <a:pt x="425589" y="612267"/>
                  </a:lnTo>
                  <a:lnTo>
                    <a:pt x="454304" y="644347"/>
                  </a:lnTo>
                  <a:lnTo>
                    <a:pt x="484073" y="674700"/>
                  </a:lnTo>
                  <a:lnTo>
                    <a:pt x="514807" y="703262"/>
                  </a:lnTo>
                  <a:lnTo>
                    <a:pt x="514807" y="794105"/>
                  </a:lnTo>
                  <a:lnTo>
                    <a:pt x="307403" y="794105"/>
                  </a:lnTo>
                  <a:lnTo>
                    <a:pt x="307403" y="651992"/>
                  </a:lnTo>
                  <a:lnTo>
                    <a:pt x="307403" y="628319"/>
                  </a:lnTo>
                  <a:lnTo>
                    <a:pt x="306463" y="625576"/>
                  </a:lnTo>
                  <a:lnTo>
                    <a:pt x="304888" y="623316"/>
                  </a:lnTo>
                  <a:lnTo>
                    <a:pt x="335318" y="588886"/>
                  </a:lnTo>
                  <a:lnTo>
                    <a:pt x="334759" y="580085"/>
                  </a:lnTo>
                  <a:lnTo>
                    <a:pt x="323240" y="569899"/>
                  </a:lnTo>
                  <a:lnTo>
                    <a:pt x="314426" y="570433"/>
                  </a:lnTo>
                  <a:lnTo>
                    <a:pt x="189509" y="711771"/>
                  </a:lnTo>
                  <a:lnTo>
                    <a:pt x="150228" y="662736"/>
                  </a:lnTo>
                  <a:lnTo>
                    <a:pt x="141452" y="661758"/>
                  </a:lnTo>
                  <a:lnTo>
                    <a:pt x="129451" y="671385"/>
                  </a:lnTo>
                  <a:lnTo>
                    <a:pt x="128473" y="680148"/>
                  </a:lnTo>
                  <a:lnTo>
                    <a:pt x="180682" y="745324"/>
                  </a:lnTo>
                  <a:lnTo>
                    <a:pt x="184531" y="747242"/>
                  </a:lnTo>
                  <a:lnTo>
                    <a:pt x="188645" y="747344"/>
                  </a:lnTo>
                  <a:lnTo>
                    <a:pt x="192976" y="747344"/>
                  </a:lnTo>
                  <a:lnTo>
                    <a:pt x="196773" y="745642"/>
                  </a:lnTo>
                  <a:lnTo>
                    <a:pt x="226707" y="711771"/>
                  </a:lnTo>
                  <a:lnTo>
                    <a:pt x="279539" y="651992"/>
                  </a:lnTo>
                  <a:lnTo>
                    <a:pt x="279539" y="794105"/>
                  </a:lnTo>
                  <a:lnTo>
                    <a:pt x="98437" y="794105"/>
                  </a:lnTo>
                  <a:lnTo>
                    <a:pt x="98437" y="613003"/>
                  </a:lnTo>
                  <a:lnTo>
                    <a:pt x="257911" y="613003"/>
                  </a:lnTo>
                  <a:lnTo>
                    <a:pt x="264160" y="606767"/>
                  </a:lnTo>
                  <a:lnTo>
                    <a:pt x="264160" y="591375"/>
                  </a:lnTo>
                  <a:lnTo>
                    <a:pt x="257911" y="585139"/>
                  </a:lnTo>
                  <a:lnTo>
                    <a:pt x="76796" y="585139"/>
                  </a:lnTo>
                  <a:lnTo>
                    <a:pt x="70573" y="591375"/>
                  </a:lnTo>
                  <a:lnTo>
                    <a:pt x="70573" y="815428"/>
                  </a:lnTo>
                  <a:lnTo>
                    <a:pt x="76327" y="821461"/>
                  </a:lnTo>
                  <a:lnTo>
                    <a:pt x="83591" y="821931"/>
                  </a:lnTo>
                  <a:lnTo>
                    <a:pt x="542671" y="821969"/>
                  </a:lnTo>
                  <a:lnTo>
                    <a:pt x="542671" y="794105"/>
                  </a:lnTo>
                  <a:lnTo>
                    <a:pt x="542671" y="726909"/>
                  </a:lnTo>
                  <a:lnTo>
                    <a:pt x="552958" y="735190"/>
                  </a:lnTo>
                  <a:lnTo>
                    <a:pt x="563359" y="743381"/>
                  </a:lnTo>
                  <a:lnTo>
                    <a:pt x="573862" y="751484"/>
                  </a:lnTo>
                  <a:lnTo>
                    <a:pt x="584466" y="759472"/>
                  </a:lnTo>
                  <a:lnTo>
                    <a:pt x="584466" y="863765"/>
                  </a:lnTo>
                  <a:lnTo>
                    <a:pt x="27863" y="863765"/>
                  </a:lnTo>
                  <a:lnTo>
                    <a:pt x="27863" y="69659"/>
                  </a:lnTo>
                  <a:lnTo>
                    <a:pt x="181114" y="69659"/>
                  </a:lnTo>
                  <a:lnTo>
                    <a:pt x="181114" y="41795"/>
                  </a:lnTo>
                  <a:lnTo>
                    <a:pt x="0" y="41795"/>
                  </a:lnTo>
                  <a:lnTo>
                    <a:pt x="0" y="891628"/>
                  </a:lnTo>
                  <a:lnTo>
                    <a:pt x="612330" y="891628"/>
                  </a:lnTo>
                  <a:lnTo>
                    <a:pt x="612330" y="863765"/>
                  </a:lnTo>
                  <a:lnTo>
                    <a:pt x="612330" y="779665"/>
                  </a:lnTo>
                  <a:lnTo>
                    <a:pt x="618693" y="784148"/>
                  </a:lnTo>
                  <a:lnTo>
                    <a:pt x="625094" y="788593"/>
                  </a:lnTo>
                  <a:lnTo>
                    <a:pt x="684085" y="828560"/>
                  </a:lnTo>
                  <a:lnTo>
                    <a:pt x="710844" y="855306"/>
                  </a:lnTo>
                  <a:lnTo>
                    <a:pt x="714400" y="856665"/>
                  </a:lnTo>
                  <a:lnTo>
                    <a:pt x="721537" y="856665"/>
                  </a:lnTo>
                  <a:lnTo>
                    <a:pt x="725106" y="855294"/>
                  </a:lnTo>
                  <a:lnTo>
                    <a:pt x="732929" y="847471"/>
                  </a:lnTo>
                  <a:lnTo>
                    <a:pt x="733234" y="839393"/>
                  </a:lnTo>
                  <a:lnTo>
                    <a:pt x="728459" y="833564"/>
                  </a:lnTo>
                  <a:lnTo>
                    <a:pt x="728141" y="833208"/>
                  </a:lnTo>
                  <a:lnTo>
                    <a:pt x="702221" y="807288"/>
                  </a:lnTo>
                  <a:lnTo>
                    <a:pt x="701548" y="806729"/>
                  </a:lnTo>
                  <a:lnTo>
                    <a:pt x="661581" y="779665"/>
                  </a:lnTo>
                  <a:lnTo>
                    <a:pt x="647153" y="769886"/>
                  </a:lnTo>
                  <a:lnTo>
                    <a:pt x="602221" y="737971"/>
                  </a:lnTo>
                  <a:lnTo>
                    <a:pt x="558761" y="704113"/>
                  </a:lnTo>
                  <a:lnTo>
                    <a:pt x="521982" y="672249"/>
                  </a:lnTo>
                  <a:lnTo>
                    <a:pt x="486498" y="637755"/>
                  </a:lnTo>
                  <a:lnTo>
                    <a:pt x="452450" y="600748"/>
                  </a:lnTo>
                  <a:lnTo>
                    <a:pt x="419938" y="561365"/>
                  </a:lnTo>
                  <a:lnTo>
                    <a:pt x="384606" y="516178"/>
                  </a:lnTo>
                  <a:lnTo>
                    <a:pt x="380098" y="502983"/>
                  </a:lnTo>
                  <a:lnTo>
                    <a:pt x="380834" y="496366"/>
                  </a:lnTo>
                  <a:lnTo>
                    <a:pt x="383590" y="490474"/>
                  </a:lnTo>
                  <a:lnTo>
                    <a:pt x="387781" y="484517"/>
                  </a:lnTo>
                  <a:lnTo>
                    <a:pt x="394728" y="480695"/>
                  </a:lnTo>
                  <a:lnTo>
                    <a:pt x="407987" y="479894"/>
                  </a:lnTo>
                  <a:lnTo>
                    <a:pt x="413410" y="481634"/>
                  </a:lnTo>
                  <a:lnTo>
                    <a:pt x="417385" y="485076"/>
                  </a:lnTo>
                  <a:lnTo>
                    <a:pt x="456196" y="523900"/>
                  </a:lnTo>
                  <a:lnTo>
                    <a:pt x="459765" y="525259"/>
                  </a:lnTo>
                  <a:lnTo>
                    <a:pt x="466902" y="525259"/>
                  </a:lnTo>
                  <a:lnTo>
                    <a:pt x="470458" y="523900"/>
                  </a:lnTo>
                  <a:lnTo>
                    <a:pt x="478624" y="515734"/>
                  </a:lnTo>
                  <a:lnTo>
                    <a:pt x="478624" y="506920"/>
                  </a:lnTo>
                  <a:lnTo>
                    <a:pt x="451599" y="479894"/>
                  </a:lnTo>
                  <a:lnTo>
                    <a:pt x="439140" y="467423"/>
                  </a:lnTo>
                  <a:lnTo>
                    <a:pt x="438404" y="466648"/>
                  </a:lnTo>
                  <a:lnTo>
                    <a:pt x="437667" y="465912"/>
                  </a:lnTo>
                  <a:lnTo>
                    <a:pt x="436892" y="465188"/>
                  </a:lnTo>
                  <a:lnTo>
                    <a:pt x="403034" y="431330"/>
                  </a:lnTo>
                  <a:lnTo>
                    <a:pt x="398856" y="424167"/>
                  </a:lnTo>
                  <a:lnTo>
                    <a:pt x="397649" y="416242"/>
                  </a:lnTo>
                  <a:lnTo>
                    <a:pt x="399376" y="408419"/>
                  </a:lnTo>
                  <a:lnTo>
                    <a:pt x="404025" y="401548"/>
                  </a:lnTo>
                  <a:lnTo>
                    <a:pt x="411238" y="396760"/>
                  </a:lnTo>
                  <a:lnTo>
                    <a:pt x="419442" y="395173"/>
                  </a:lnTo>
                  <a:lnTo>
                    <a:pt x="427659" y="396760"/>
                  </a:lnTo>
                  <a:lnTo>
                    <a:pt x="434873" y="401548"/>
                  </a:lnTo>
                  <a:lnTo>
                    <a:pt x="506704" y="473392"/>
                  </a:lnTo>
                  <a:lnTo>
                    <a:pt x="510273" y="474751"/>
                  </a:lnTo>
                  <a:lnTo>
                    <a:pt x="517410" y="474751"/>
                  </a:lnTo>
                  <a:lnTo>
                    <a:pt x="520966" y="473392"/>
                  </a:lnTo>
                  <a:lnTo>
                    <a:pt x="529132" y="465226"/>
                  </a:lnTo>
                  <a:lnTo>
                    <a:pt x="529018" y="456298"/>
                  </a:lnTo>
                  <a:lnTo>
                    <a:pt x="467893" y="395173"/>
                  </a:lnTo>
                  <a:lnTo>
                    <a:pt x="425132" y="352412"/>
                  </a:lnTo>
                  <a:lnTo>
                    <a:pt x="420560" y="345516"/>
                  </a:lnTo>
                  <a:lnTo>
                    <a:pt x="419036" y="337667"/>
                  </a:lnTo>
                  <a:lnTo>
                    <a:pt x="420598" y="329793"/>
                  </a:lnTo>
                  <a:lnTo>
                    <a:pt x="425221" y="322859"/>
                  </a:lnTo>
                  <a:lnTo>
                    <a:pt x="432104" y="318287"/>
                  </a:lnTo>
                  <a:lnTo>
                    <a:pt x="439940" y="316763"/>
                  </a:lnTo>
                  <a:lnTo>
                    <a:pt x="447789" y="318287"/>
                  </a:lnTo>
                  <a:lnTo>
                    <a:pt x="454685" y="322859"/>
                  </a:lnTo>
                  <a:lnTo>
                    <a:pt x="558685" y="426847"/>
                  </a:lnTo>
                  <a:lnTo>
                    <a:pt x="567499" y="426847"/>
                  </a:lnTo>
                  <a:lnTo>
                    <a:pt x="578383" y="415975"/>
                  </a:lnTo>
                  <a:lnTo>
                    <a:pt x="578383" y="407149"/>
                  </a:lnTo>
                  <a:lnTo>
                    <a:pt x="487997" y="316763"/>
                  </a:lnTo>
                  <a:lnTo>
                    <a:pt x="463169" y="291934"/>
                  </a:lnTo>
                  <a:lnTo>
                    <a:pt x="435825" y="264591"/>
                  </a:lnTo>
                  <a:lnTo>
                    <a:pt x="433603" y="258826"/>
                  </a:lnTo>
                  <a:lnTo>
                    <a:pt x="434200" y="246989"/>
                  </a:lnTo>
                  <a:lnTo>
                    <a:pt x="456234" y="233654"/>
                  </a:lnTo>
                  <a:lnTo>
                    <a:pt x="463994" y="235839"/>
                  </a:lnTo>
                  <a:lnTo>
                    <a:pt x="470916" y="240766"/>
                  </a:lnTo>
                  <a:lnTo>
                    <a:pt x="618947" y="389216"/>
                  </a:lnTo>
                  <a:lnTo>
                    <a:pt x="623062" y="392899"/>
                  </a:lnTo>
                  <a:lnTo>
                    <a:pt x="658253" y="412508"/>
                  </a:lnTo>
                  <a:lnTo>
                    <a:pt x="700074" y="433057"/>
                  </a:lnTo>
                  <a:lnTo>
                    <a:pt x="769899" y="465924"/>
                  </a:lnTo>
                  <a:lnTo>
                    <a:pt x="819378" y="488530"/>
                  </a:lnTo>
                  <a:lnTo>
                    <a:pt x="829906" y="491718"/>
                  </a:lnTo>
                  <a:lnTo>
                    <a:pt x="840740" y="491718"/>
                  </a:lnTo>
                  <a:lnTo>
                    <a:pt x="873950" y="465912"/>
                  </a:lnTo>
                  <a:lnTo>
                    <a:pt x="874280" y="464197"/>
                  </a:lnTo>
                  <a:lnTo>
                    <a:pt x="877138" y="449656"/>
                  </a:lnTo>
                  <a:close/>
                </a:path>
              </a:pathLst>
            </a:custGeom>
            <a:solidFill>
              <a:srgbClr val="95D5D6"/>
            </a:solidFill>
          </p:spPr>
          <p:txBody>
            <a:bodyPr wrap="square" lIns="0" tIns="0" rIns="0" bIns="0" rtlCol="0"/>
            <a:lstStyle/>
            <a:p>
              <a:endParaRPr dirty="0"/>
            </a:p>
          </p:txBody>
        </p:sp>
      </p:grpSp>
      <p:sp>
        <p:nvSpPr>
          <p:cNvPr id="11" name="object 11"/>
          <p:cNvSpPr/>
          <p:nvPr/>
        </p:nvSpPr>
        <p:spPr>
          <a:xfrm>
            <a:off x="11564696" y="2300744"/>
            <a:ext cx="611505" cy="631825"/>
          </a:xfrm>
          <a:custGeom>
            <a:avLst/>
            <a:gdLst/>
            <a:ahLst/>
            <a:cxnLst/>
            <a:rect l="l" t="t" r="r" b="b"/>
            <a:pathLst>
              <a:path w="611504" h="631825">
                <a:moveTo>
                  <a:pt x="274078" y="171831"/>
                </a:moveTo>
                <a:lnTo>
                  <a:pt x="269367" y="167106"/>
                </a:lnTo>
                <a:lnTo>
                  <a:pt x="263537" y="167106"/>
                </a:lnTo>
                <a:lnTo>
                  <a:pt x="257708" y="167106"/>
                </a:lnTo>
                <a:lnTo>
                  <a:pt x="252996" y="171831"/>
                </a:lnTo>
                <a:lnTo>
                  <a:pt x="252996" y="183476"/>
                </a:lnTo>
                <a:lnTo>
                  <a:pt x="257708" y="188188"/>
                </a:lnTo>
                <a:lnTo>
                  <a:pt x="269367" y="188188"/>
                </a:lnTo>
                <a:lnTo>
                  <a:pt x="274078" y="183476"/>
                </a:lnTo>
                <a:lnTo>
                  <a:pt x="274078" y="171831"/>
                </a:lnTo>
                <a:close/>
              </a:path>
              <a:path w="611504" h="631825">
                <a:moveTo>
                  <a:pt x="316242" y="171818"/>
                </a:moveTo>
                <a:lnTo>
                  <a:pt x="311518" y="167106"/>
                </a:lnTo>
                <a:lnTo>
                  <a:pt x="299885" y="167106"/>
                </a:lnTo>
                <a:lnTo>
                  <a:pt x="295160" y="171818"/>
                </a:lnTo>
                <a:lnTo>
                  <a:pt x="295160" y="183476"/>
                </a:lnTo>
                <a:lnTo>
                  <a:pt x="299885" y="188188"/>
                </a:lnTo>
                <a:lnTo>
                  <a:pt x="311518" y="188188"/>
                </a:lnTo>
                <a:lnTo>
                  <a:pt x="316242" y="183476"/>
                </a:lnTo>
                <a:lnTo>
                  <a:pt x="316242" y="177647"/>
                </a:lnTo>
                <a:lnTo>
                  <a:pt x="316242" y="171818"/>
                </a:lnTo>
                <a:close/>
              </a:path>
              <a:path w="611504" h="631825">
                <a:moveTo>
                  <a:pt x="358406" y="171818"/>
                </a:moveTo>
                <a:lnTo>
                  <a:pt x="353682" y="167106"/>
                </a:lnTo>
                <a:lnTo>
                  <a:pt x="342036" y="167106"/>
                </a:lnTo>
                <a:lnTo>
                  <a:pt x="337324" y="171818"/>
                </a:lnTo>
                <a:lnTo>
                  <a:pt x="337324" y="183476"/>
                </a:lnTo>
                <a:lnTo>
                  <a:pt x="342036" y="188188"/>
                </a:lnTo>
                <a:lnTo>
                  <a:pt x="353682" y="188188"/>
                </a:lnTo>
                <a:lnTo>
                  <a:pt x="358406" y="183476"/>
                </a:lnTo>
                <a:lnTo>
                  <a:pt x="358406" y="177647"/>
                </a:lnTo>
                <a:lnTo>
                  <a:pt x="358406" y="171818"/>
                </a:lnTo>
                <a:close/>
              </a:path>
              <a:path w="611504" h="631825">
                <a:moveTo>
                  <a:pt x="611403" y="207111"/>
                </a:moveTo>
                <a:lnTo>
                  <a:pt x="611390" y="206565"/>
                </a:lnTo>
                <a:lnTo>
                  <a:pt x="605701" y="163931"/>
                </a:lnTo>
                <a:lnTo>
                  <a:pt x="591870" y="123926"/>
                </a:lnTo>
                <a:lnTo>
                  <a:pt x="590308" y="121285"/>
                </a:lnTo>
                <a:lnTo>
                  <a:pt x="590308" y="207111"/>
                </a:lnTo>
                <a:lnTo>
                  <a:pt x="584542" y="250482"/>
                </a:lnTo>
                <a:lnTo>
                  <a:pt x="571144" y="307695"/>
                </a:lnTo>
                <a:lnTo>
                  <a:pt x="553948" y="369087"/>
                </a:lnTo>
                <a:lnTo>
                  <a:pt x="536803" y="425094"/>
                </a:lnTo>
                <a:lnTo>
                  <a:pt x="523570" y="466153"/>
                </a:lnTo>
                <a:lnTo>
                  <a:pt x="517677" y="483743"/>
                </a:lnTo>
                <a:lnTo>
                  <a:pt x="517486" y="484886"/>
                </a:lnTo>
                <a:lnTo>
                  <a:pt x="517486" y="610450"/>
                </a:lnTo>
                <a:lnTo>
                  <a:pt x="316242" y="610450"/>
                </a:lnTo>
                <a:lnTo>
                  <a:pt x="316242" y="546493"/>
                </a:lnTo>
                <a:lnTo>
                  <a:pt x="340982" y="544449"/>
                </a:lnTo>
                <a:lnTo>
                  <a:pt x="365188" y="540258"/>
                </a:lnTo>
                <a:lnTo>
                  <a:pt x="388594" y="533984"/>
                </a:lnTo>
                <a:lnTo>
                  <a:pt x="411010" y="525640"/>
                </a:lnTo>
                <a:lnTo>
                  <a:pt x="414794" y="524014"/>
                </a:lnTo>
                <a:lnTo>
                  <a:pt x="417309" y="520204"/>
                </a:lnTo>
                <a:lnTo>
                  <a:pt x="417106" y="390664"/>
                </a:lnTo>
                <a:lnTo>
                  <a:pt x="455930" y="380606"/>
                </a:lnTo>
                <a:lnTo>
                  <a:pt x="460806" y="379412"/>
                </a:lnTo>
                <a:lnTo>
                  <a:pt x="464997" y="376085"/>
                </a:lnTo>
                <a:lnTo>
                  <a:pt x="469620" y="366953"/>
                </a:lnTo>
                <a:lnTo>
                  <a:pt x="469836" y="361619"/>
                </a:lnTo>
                <a:lnTo>
                  <a:pt x="467855" y="356806"/>
                </a:lnTo>
                <a:lnTo>
                  <a:pt x="427520" y="260972"/>
                </a:lnTo>
                <a:lnTo>
                  <a:pt x="427520" y="219456"/>
                </a:lnTo>
                <a:lnTo>
                  <a:pt x="421894" y="169570"/>
                </a:lnTo>
                <a:lnTo>
                  <a:pt x="405447" y="122212"/>
                </a:lnTo>
                <a:lnTo>
                  <a:pt x="379628" y="80759"/>
                </a:lnTo>
                <a:lnTo>
                  <a:pt x="345808" y="46342"/>
                </a:lnTo>
                <a:lnTo>
                  <a:pt x="326796" y="34315"/>
                </a:lnTo>
                <a:lnTo>
                  <a:pt x="340817" y="29273"/>
                </a:lnTo>
                <a:lnTo>
                  <a:pt x="355320" y="25349"/>
                </a:lnTo>
                <a:lnTo>
                  <a:pt x="370395" y="22580"/>
                </a:lnTo>
                <a:lnTo>
                  <a:pt x="385597" y="21056"/>
                </a:lnTo>
                <a:lnTo>
                  <a:pt x="424510" y="22593"/>
                </a:lnTo>
                <a:lnTo>
                  <a:pt x="461645" y="31635"/>
                </a:lnTo>
                <a:lnTo>
                  <a:pt x="496201" y="47879"/>
                </a:lnTo>
                <a:lnTo>
                  <a:pt x="527291" y="71031"/>
                </a:lnTo>
                <a:lnTo>
                  <a:pt x="553250" y="99834"/>
                </a:lnTo>
                <a:lnTo>
                  <a:pt x="572655" y="132664"/>
                </a:lnTo>
                <a:lnTo>
                  <a:pt x="585152" y="168668"/>
                </a:lnTo>
                <a:lnTo>
                  <a:pt x="590257" y="206565"/>
                </a:lnTo>
                <a:lnTo>
                  <a:pt x="590308" y="207111"/>
                </a:lnTo>
                <a:lnTo>
                  <a:pt x="590308" y="121285"/>
                </a:lnTo>
                <a:lnTo>
                  <a:pt x="570331" y="87452"/>
                </a:lnTo>
                <a:lnTo>
                  <a:pt x="541502" y="55448"/>
                </a:lnTo>
                <a:lnTo>
                  <a:pt x="507009" y="29768"/>
                </a:lnTo>
                <a:lnTo>
                  <a:pt x="468680" y="11747"/>
                </a:lnTo>
                <a:lnTo>
                  <a:pt x="427482" y="1714"/>
                </a:lnTo>
                <a:lnTo>
                  <a:pt x="384365" y="0"/>
                </a:lnTo>
                <a:lnTo>
                  <a:pt x="361213" y="2679"/>
                </a:lnTo>
                <a:lnTo>
                  <a:pt x="338823" y="7848"/>
                </a:lnTo>
                <a:lnTo>
                  <a:pt x="317550" y="15316"/>
                </a:lnTo>
                <a:lnTo>
                  <a:pt x="297319" y="25006"/>
                </a:lnTo>
                <a:lnTo>
                  <a:pt x="296278" y="25387"/>
                </a:lnTo>
                <a:lnTo>
                  <a:pt x="295325" y="25920"/>
                </a:lnTo>
                <a:lnTo>
                  <a:pt x="294474" y="26606"/>
                </a:lnTo>
                <a:lnTo>
                  <a:pt x="257594" y="53111"/>
                </a:lnTo>
                <a:lnTo>
                  <a:pt x="226987" y="86842"/>
                </a:lnTo>
                <a:lnTo>
                  <a:pt x="203771" y="126606"/>
                </a:lnTo>
                <a:lnTo>
                  <a:pt x="189039" y="171221"/>
                </a:lnTo>
                <a:lnTo>
                  <a:pt x="183883" y="219456"/>
                </a:lnTo>
                <a:lnTo>
                  <a:pt x="183883" y="260972"/>
                </a:lnTo>
                <a:lnTo>
                  <a:pt x="143510" y="356882"/>
                </a:lnTo>
                <a:lnTo>
                  <a:pt x="141744" y="361188"/>
                </a:lnTo>
                <a:lnTo>
                  <a:pt x="141693" y="364655"/>
                </a:lnTo>
                <a:lnTo>
                  <a:pt x="141782" y="366953"/>
                </a:lnTo>
                <a:lnTo>
                  <a:pt x="144081" y="371525"/>
                </a:lnTo>
                <a:lnTo>
                  <a:pt x="146405" y="376085"/>
                </a:lnTo>
                <a:lnTo>
                  <a:pt x="150596" y="379412"/>
                </a:lnTo>
                <a:lnTo>
                  <a:pt x="155549" y="380631"/>
                </a:lnTo>
                <a:lnTo>
                  <a:pt x="194297" y="390664"/>
                </a:lnTo>
                <a:lnTo>
                  <a:pt x="194157" y="520204"/>
                </a:lnTo>
                <a:lnTo>
                  <a:pt x="242633" y="539381"/>
                </a:lnTo>
                <a:lnTo>
                  <a:pt x="263296" y="543445"/>
                </a:lnTo>
                <a:lnTo>
                  <a:pt x="268770" y="539610"/>
                </a:lnTo>
                <a:lnTo>
                  <a:pt x="270789" y="528142"/>
                </a:lnTo>
                <a:lnTo>
                  <a:pt x="266966" y="522681"/>
                </a:lnTo>
                <a:lnTo>
                  <a:pt x="261226" y="521665"/>
                </a:lnTo>
                <a:lnTo>
                  <a:pt x="249250" y="519277"/>
                </a:lnTo>
                <a:lnTo>
                  <a:pt x="237566" y="516343"/>
                </a:lnTo>
                <a:lnTo>
                  <a:pt x="226225" y="512902"/>
                </a:lnTo>
                <a:lnTo>
                  <a:pt x="215290" y="508939"/>
                </a:lnTo>
                <a:lnTo>
                  <a:pt x="215392" y="377698"/>
                </a:lnTo>
                <a:lnTo>
                  <a:pt x="212140" y="373494"/>
                </a:lnTo>
                <a:lnTo>
                  <a:pt x="164579" y="361188"/>
                </a:lnTo>
                <a:lnTo>
                  <a:pt x="204685" y="265899"/>
                </a:lnTo>
                <a:lnTo>
                  <a:pt x="204978" y="264502"/>
                </a:lnTo>
                <a:lnTo>
                  <a:pt x="204978" y="219456"/>
                </a:lnTo>
                <a:lnTo>
                  <a:pt x="212001" y="166039"/>
                </a:lnTo>
                <a:lnTo>
                  <a:pt x="231813" y="118008"/>
                </a:lnTo>
                <a:lnTo>
                  <a:pt x="262572" y="77431"/>
                </a:lnTo>
                <a:lnTo>
                  <a:pt x="302412" y="46342"/>
                </a:lnTo>
                <a:lnTo>
                  <a:pt x="312661" y="50711"/>
                </a:lnTo>
                <a:lnTo>
                  <a:pt x="363639" y="94589"/>
                </a:lnTo>
                <a:lnTo>
                  <a:pt x="386854" y="132499"/>
                </a:lnTo>
                <a:lnTo>
                  <a:pt x="401396" y="174713"/>
                </a:lnTo>
                <a:lnTo>
                  <a:pt x="406425" y="219456"/>
                </a:lnTo>
                <a:lnTo>
                  <a:pt x="406425" y="264502"/>
                </a:lnTo>
                <a:lnTo>
                  <a:pt x="406717" y="265899"/>
                </a:lnTo>
                <a:lnTo>
                  <a:pt x="446824" y="361188"/>
                </a:lnTo>
                <a:lnTo>
                  <a:pt x="399249" y="373494"/>
                </a:lnTo>
                <a:lnTo>
                  <a:pt x="395998" y="377698"/>
                </a:lnTo>
                <a:lnTo>
                  <a:pt x="396214" y="508939"/>
                </a:lnTo>
                <a:lnTo>
                  <a:pt x="352513" y="521335"/>
                </a:lnTo>
                <a:lnTo>
                  <a:pt x="305993" y="525640"/>
                </a:lnTo>
                <a:lnTo>
                  <a:pt x="302285" y="525653"/>
                </a:lnTo>
                <a:lnTo>
                  <a:pt x="299034" y="527583"/>
                </a:lnTo>
                <a:lnTo>
                  <a:pt x="297154" y="530491"/>
                </a:lnTo>
                <a:lnTo>
                  <a:pt x="295910" y="532231"/>
                </a:lnTo>
                <a:lnTo>
                  <a:pt x="295160" y="534352"/>
                </a:lnTo>
                <a:lnTo>
                  <a:pt x="295160" y="610450"/>
                </a:lnTo>
                <a:lnTo>
                  <a:pt x="93916" y="610450"/>
                </a:lnTo>
                <a:lnTo>
                  <a:pt x="93916" y="484886"/>
                </a:lnTo>
                <a:lnTo>
                  <a:pt x="93726" y="483743"/>
                </a:lnTo>
                <a:lnTo>
                  <a:pt x="74599" y="425094"/>
                </a:lnTo>
                <a:lnTo>
                  <a:pt x="57454" y="369087"/>
                </a:lnTo>
                <a:lnTo>
                  <a:pt x="40259" y="307682"/>
                </a:lnTo>
                <a:lnTo>
                  <a:pt x="26860" y="250482"/>
                </a:lnTo>
                <a:lnTo>
                  <a:pt x="21094" y="207111"/>
                </a:lnTo>
                <a:lnTo>
                  <a:pt x="21145" y="206565"/>
                </a:lnTo>
                <a:lnTo>
                  <a:pt x="26263" y="168668"/>
                </a:lnTo>
                <a:lnTo>
                  <a:pt x="38747" y="132664"/>
                </a:lnTo>
                <a:lnTo>
                  <a:pt x="58153" y="99834"/>
                </a:lnTo>
                <a:lnTo>
                  <a:pt x="84099" y="71031"/>
                </a:lnTo>
                <a:lnTo>
                  <a:pt x="115201" y="47879"/>
                </a:lnTo>
                <a:lnTo>
                  <a:pt x="149758" y="31623"/>
                </a:lnTo>
                <a:lnTo>
                  <a:pt x="186918" y="22580"/>
                </a:lnTo>
                <a:lnTo>
                  <a:pt x="225806" y="21056"/>
                </a:lnTo>
                <a:lnTo>
                  <a:pt x="234975" y="21818"/>
                </a:lnTo>
                <a:lnTo>
                  <a:pt x="244081" y="23037"/>
                </a:lnTo>
                <a:lnTo>
                  <a:pt x="253098" y="24688"/>
                </a:lnTo>
                <a:lnTo>
                  <a:pt x="261988" y="26771"/>
                </a:lnTo>
                <a:lnTo>
                  <a:pt x="267614" y="28244"/>
                </a:lnTo>
                <a:lnTo>
                  <a:pt x="273380" y="24879"/>
                </a:lnTo>
                <a:lnTo>
                  <a:pt x="274383" y="21056"/>
                </a:lnTo>
                <a:lnTo>
                  <a:pt x="276326" y="13614"/>
                </a:lnTo>
                <a:lnTo>
                  <a:pt x="272961" y="7848"/>
                </a:lnTo>
                <a:lnTo>
                  <a:pt x="227050" y="0"/>
                </a:lnTo>
                <a:lnTo>
                  <a:pt x="183934" y="1714"/>
                </a:lnTo>
                <a:lnTo>
                  <a:pt x="142735" y="11747"/>
                </a:lnTo>
                <a:lnTo>
                  <a:pt x="104406" y="29768"/>
                </a:lnTo>
                <a:lnTo>
                  <a:pt x="69900" y="55448"/>
                </a:lnTo>
                <a:lnTo>
                  <a:pt x="41084" y="87452"/>
                </a:lnTo>
                <a:lnTo>
                  <a:pt x="19532" y="123926"/>
                </a:lnTo>
                <a:lnTo>
                  <a:pt x="5702" y="163931"/>
                </a:lnTo>
                <a:lnTo>
                  <a:pt x="25" y="206565"/>
                </a:lnTo>
                <a:lnTo>
                  <a:pt x="0" y="207111"/>
                </a:lnTo>
                <a:lnTo>
                  <a:pt x="5308" y="249770"/>
                </a:lnTo>
                <a:lnTo>
                  <a:pt x="17792" y="305028"/>
                </a:lnTo>
                <a:lnTo>
                  <a:pt x="34137" y="364655"/>
                </a:lnTo>
                <a:lnTo>
                  <a:pt x="50990" y="420458"/>
                </a:lnTo>
                <a:lnTo>
                  <a:pt x="64998" y="464248"/>
                </a:lnTo>
                <a:lnTo>
                  <a:pt x="72821" y="487794"/>
                </a:lnTo>
                <a:lnTo>
                  <a:pt x="72821" y="610450"/>
                </a:lnTo>
                <a:lnTo>
                  <a:pt x="4724" y="610450"/>
                </a:lnTo>
                <a:lnTo>
                  <a:pt x="0" y="615175"/>
                </a:lnTo>
                <a:lnTo>
                  <a:pt x="0" y="626808"/>
                </a:lnTo>
                <a:lnTo>
                  <a:pt x="4724" y="631532"/>
                </a:lnTo>
                <a:lnTo>
                  <a:pt x="606679" y="631532"/>
                </a:lnTo>
                <a:lnTo>
                  <a:pt x="611403" y="626808"/>
                </a:lnTo>
                <a:lnTo>
                  <a:pt x="611403" y="615175"/>
                </a:lnTo>
                <a:lnTo>
                  <a:pt x="606679" y="610450"/>
                </a:lnTo>
                <a:lnTo>
                  <a:pt x="538568" y="610450"/>
                </a:lnTo>
                <a:lnTo>
                  <a:pt x="538568" y="487794"/>
                </a:lnTo>
                <a:lnTo>
                  <a:pt x="560412" y="420458"/>
                </a:lnTo>
                <a:lnTo>
                  <a:pt x="577265" y="364655"/>
                </a:lnTo>
                <a:lnTo>
                  <a:pt x="593610" y="305028"/>
                </a:lnTo>
                <a:lnTo>
                  <a:pt x="606107" y="249770"/>
                </a:lnTo>
                <a:lnTo>
                  <a:pt x="611403" y="207111"/>
                </a:lnTo>
                <a:close/>
              </a:path>
            </a:pathLst>
          </a:custGeom>
          <a:solidFill>
            <a:srgbClr val="95D5D6"/>
          </a:solidFill>
        </p:spPr>
        <p:txBody>
          <a:bodyPr wrap="square" lIns="0" tIns="0" rIns="0" bIns="0" rtlCol="0"/>
          <a:lstStyle/>
          <a:p>
            <a:endParaRPr dirty="0"/>
          </a:p>
        </p:txBody>
      </p:sp>
      <p:sp>
        <p:nvSpPr>
          <p:cNvPr id="12" name="object 12"/>
          <p:cNvSpPr/>
          <p:nvPr/>
        </p:nvSpPr>
        <p:spPr>
          <a:xfrm>
            <a:off x="12063108" y="937424"/>
            <a:ext cx="129539" cy="577850"/>
          </a:xfrm>
          <a:custGeom>
            <a:avLst/>
            <a:gdLst/>
            <a:ahLst/>
            <a:cxnLst/>
            <a:rect l="l" t="t" r="r" b="b"/>
            <a:pathLst>
              <a:path w="129540" h="577850">
                <a:moveTo>
                  <a:pt x="128993" y="240144"/>
                </a:moveTo>
                <a:lnTo>
                  <a:pt x="128308" y="242963"/>
                </a:lnTo>
                <a:lnTo>
                  <a:pt x="124599" y="288734"/>
                </a:lnTo>
                <a:lnTo>
                  <a:pt x="128257" y="334543"/>
                </a:lnTo>
                <a:lnTo>
                  <a:pt x="128993" y="337540"/>
                </a:lnTo>
                <a:lnTo>
                  <a:pt x="128993" y="240144"/>
                </a:lnTo>
                <a:close/>
              </a:path>
              <a:path w="129540" h="577850">
                <a:moveTo>
                  <a:pt x="128993" y="0"/>
                </a:moveTo>
                <a:lnTo>
                  <a:pt x="119367" y="952"/>
                </a:lnTo>
                <a:lnTo>
                  <a:pt x="110528" y="90576"/>
                </a:lnTo>
                <a:lnTo>
                  <a:pt x="30988" y="132880"/>
                </a:lnTo>
                <a:lnTo>
                  <a:pt x="57137" y="219100"/>
                </a:lnTo>
                <a:lnTo>
                  <a:pt x="0" y="288721"/>
                </a:lnTo>
                <a:lnTo>
                  <a:pt x="57137" y="358343"/>
                </a:lnTo>
                <a:lnTo>
                  <a:pt x="30988" y="444563"/>
                </a:lnTo>
                <a:lnTo>
                  <a:pt x="110528" y="486854"/>
                </a:lnTo>
                <a:lnTo>
                  <a:pt x="119367" y="576491"/>
                </a:lnTo>
                <a:lnTo>
                  <a:pt x="128993" y="577443"/>
                </a:lnTo>
                <a:lnTo>
                  <a:pt x="128993" y="468223"/>
                </a:lnTo>
                <a:lnTo>
                  <a:pt x="61061" y="432079"/>
                </a:lnTo>
                <a:lnTo>
                  <a:pt x="85102" y="352780"/>
                </a:lnTo>
                <a:lnTo>
                  <a:pt x="32537" y="288721"/>
                </a:lnTo>
                <a:lnTo>
                  <a:pt x="85102" y="224663"/>
                </a:lnTo>
                <a:lnTo>
                  <a:pt x="61061" y="145364"/>
                </a:lnTo>
                <a:lnTo>
                  <a:pt x="128993" y="109232"/>
                </a:lnTo>
                <a:lnTo>
                  <a:pt x="128993" y="0"/>
                </a:lnTo>
                <a:close/>
              </a:path>
            </a:pathLst>
          </a:custGeom>
          <a:solidFill>
            <a:srgbClr val="95D5D6"/>
          </a:solidFill>
        </p:spPr>
        <p:txBody>
          <a:bodyPr wrap="square" lIns="0" tIns="0" rIns="0" bIns="0" rtlCol="0"/>
          <a:lstStyle/>
          <a:p>
            <a:endParaRPr dirty="0"/>
          </a:p>
        </p:txBody>
      </p:sp>
      <p:sp>
        <p:nvSpPr>
          <p:cNvPr id="13" name="object 13"/>
          <p:cNvSpPr/>
          <p:nvPr/>
        </p:nvSpPr>
        <p:spPr>
          <a:xfrm>
            <a:off x="10330853" y="3387585"/>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4" name="object 14"/>
          <p:cNvSpPr/>
          <p:nvPr/>
        </p:nvSpPr>
        <p:spPr>
          <a:xfrm>
            <a:off x="10330853" y="3460927"/>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5" name="object 15"/>
          <p:cNvSpPr/>
          <p:nvPr/>
        </p:nvSpPr>
        <p:spPr>
          <a:xfrm>
            <a:off x="10084206" y="3130575"/>
            <a:ext cx="655955" cy="673100"/>
          </a:xfrm>
          <a:custGeom>
            <a:avLst/>
            <a:gdLst/>
            <a:ahLst/>
            <a:cxnLst/>
            <a:rect l="l" t="t" r="r" b="b"/>
            <a:pathLst>
              <a:path w="655954" h="673100">
                <a:moveTo>
                  <a:pt x="346151" y="403694"/>
                </a:moveTo>
                <a:lnTo>
                  <a:pt x="246646" y="403694"/>
                </a:lnTo>
                <a:lnTo>
                  <a:pt x="246646" y="418579"/>
                </a:lnTo>
                <a:lnTo>
                  <a:pt x="346151" y="418579"/>
                </a:lnTo>
                <a:lnTo>
                  <a:pt x="346151" y="403694"/>
                </a:lnTo>
                <a:close/>
              </a:path>
              <a:path w="655954" h="673100">
                <a:moveTo>
                  <a:pt x="400977" y="403694"/>
                </a:moveTo>
                <a:lnTo>
                  <a:pt x="382612" y="403694"/>
                </a:lnTo>
                <a:lnTo>
                  <a:pt x="382612" y="418579"/>
                </a:lnTo>
                <a:lnTo>
                  <a:pt x="400977" y="418579"/>
                </a:lnTo>
                <a:lnTo>
                  <a:pt x="400977" y="403694"/>
                </a:lnTo>
                <a:close/>
              </a:path>
              <a:path w="655954" h="673100">
                <a:moveTo>
                  <a:pt x="655701" y="151155"/>
                </a:moveTo>
                <a:lnTo>
                  <a:pt x="652360" y="147815"/>
                </a:lnTo>
                <a:lnTo>
                  <a:pt x="640803" y="147815"/>
                </a:lnTo>
                <a:lnTo>
                  <a:pt x="640803" y="162699"/>
                </a:lnTo>
                <a:lnTo>
                  <a:pt x="640803" y="191465"/>
                </a:lnTo>
                <a:lnTo>
                  <a:pt x="640803" y="206362"/>
                </a:lnTo>
                <a:lnTo>
                  <a:pt x="640803" y="235127"/>
                </a:lnTo>
                <a:lnTo>
                  <a:pt x="640803" y="250012"/>
                </a:lnTo>
                <a:lnTo>
                  <a:pt x="640803" y="278777"/>
                </a:lnTo>
                <a:lnTo>
                  <a:pt x="542163" y="278777"/>
                </a:lnTo>
                <a:lnTo>
                  <a:pt x="542163" y="250012"/>
                </a:lnTo>
                <a:lnTo>
                  <a:pt x="640803" y="250012"/>
                </a:lnTo>
                <a:lnTo>
                  <a:pt x="640803" y="235127"/>
                </a:lnTo>
                <a:lnTo>
                  <a:pt x="542163" y="235127"/>
                </a:lnTo>
                <a:lnTo>
                  <a:pt x="542163" y="233502"/>
                </a:lnTo>
                <a:lnTo>
                  <a:pt x="542163" y="206362"/>
                </a:lnTo>
                <a:lnTo>
                  <a:pt x="640803" y="206362"/>
                </a:lnTo>
                <a:lnTo>
                  <a:pt x="640803" y="191465"/>
                </a:lnTo>
                <a:lnTo>
                  <a:pt x="542163" y="191465"/>
                </a:lnTo>
                <a:lnTo>
                  <a:pt x="542163" y="162699"/>
                </a:lnTo>
                <a:lnTo>
                  <a:pt x="640803" y="162699"/>
                </a:lnTo>
                <a:lnTo>
                  <a:pt x="640803" y="147815"/>
                </a:lnTo>
                <a:lnTo>
                  <a:pt x="530606" y="147815"/>
                </a:lnTo>
                <a:lnTo>
                  <a:pt x="527278" y="151155"/>
                </a:lnTo>
                <a:lnTo>
                  <a:pt x="527278" y="216395"/>
                </a:lnTo>
                <a:lnTo>
                  <a:pt x="445490" y="262674"/>
                </a:lnTo>
                <a:lnTo>
                  <a:pt x="445490" y="235216"/>
                </a:lnTo>
                <a:lnTo>
                  <a:pt x="445490" y="223659"/>
                </a:lnTo>
                <a:lnTo>
                  <a:pt x="442150" y="220319"/>
                </a:lnTo>
                <a:lnTo>
                  <a:pt x="430606" y="220319"/>
                </a:lnTo>
                <a:lnTo>
                  <a:pt x="430606" y="235216"/>
                </a:lnTo>
                <a:lnTo>
                  <a:pt x="430606" y="293687"/>
                </a:lnTo>
                <a:lnTo>
                  <a:pt x="430606" y="308571"/>
                </a:lnTo>
                <a:lnTo>
                  <a:pt x="430606" y="367030"/>
                </a:lnTo>
                <a:lnTo>
                  <a:pt x="430606" y="381914"/>
                </a:lnTo>
                <a:lnTo>
                  <a:pt x="430606" y="440359"/>
                </a:lnTo>
                <a:lnTo>
                  <a:pt x="222567" y="440359"/>
                </a:lnTo>
                <a:lnTo>
                  <a:pt x="222567" y="425640"/>
                </a:lnTo>
                <a:lnTo>
                  <a:pt x="222567" y="413512"/>
                </a:lnTo>
                <a:lnTo>
                  <a:pt x="222897" y="412305"/>
                </a:lnTo>
                <a:lnTo>
                  <a:pt x="222897" y="411048"/>
                </a:lnTo>
                <a:lnTo>
                  <a:pt x="222567" y="409790"/>
                </a:lnTo>
                <a:lnTo>
                  <a:pt x="222567" y="381914"/>
                </a:lnTo>
                <a:lnTo>
                  <a:pt x="430606" y="381914"/>
                </a:lnTo>
                <a:lnTo>
                  <a:pt x="430606" y="367030"/>
                </a:lnTo>
                <a:lnTo>
                  <a:pt x="222567" y="367030"/>
                </a:lnTo>
                <a:lnTo>
                  <a:pt x="222567" y="308571"/>
                </a:lnTo>
                <a:lnTo>
                  <a:pt x="430606" y="308571"/>
                </a:lnTo>
                <a:lnTo>
                  <a:pt x="430606" y="293687"/>
                </a:lnTo>
                <a:lnTo>
                  <a:pt x="222567" y="293687"/>
                </a:lnTo>
                <a:lnTo>
                  <a:pt x="222567" y="261251"/>
                </a:lnTo>
                <a:lnTo>
                  <a:pt x="222567" y="235216"/>
                </a:lnTo>
                <a:lnTo>
                  <a:pt x="430606" y="235216"/>
                </a:lnTo>
                <a:lnTo>
                  <a:pt x="430606" y="220319"/>
                </a:lnTo>
                <a:lnTo>
                  <a:pt x="335305" y="220319"/>
                </a:lnTo>
                <a:lnTo>
                  <a:pt x="335305" y="145834"/>
                </a:lnTo>
                <a:lnTo>
                  <a:pt x="387464" y="145834"/>
                </a:lnTo>
                <a:lnTo>
                  <a:pt x="390791" y="142506"/>
                </a:lnTo>
                <a:lnTo>
                  <a:pt x="390791" y="3340"/>
                </a:lnTo>
                <a:lnTo>
                  <a:pt x="387464" y="0"/>
                </a:lnTo>
                <a:lnTo>
                  <a:pt x="375920" y="0"/>
                </a:lnTo>
                <a:lnTo>
                  <a:pt x="375920" y="102196"/>
                </a:lnTo>
                <a:lnTo>
                  <a:pt x="375920" y="130949"/>
                </a:lnTo>
                <a:lnTo>
                  <a:pt x="277279" y="130949"/>
                </a:lnTo>
                <a:lnTo>
                  <a:pt x="277279" y="102196"/>
                </a:lnTo>
                <a:lnTo>
                  <a:pt x="375920" y="102196"/>
                </a:lnTo>
                <a:lnTo>
                  <a:pt x="375920" y="0"/>
                </a:lnTo>
                <a:lnTo>
                  <a:pt x="375907" y="14897"/>
                </a:lnTo>
                <a:lnTo>
                  <a:pt x="375907" y="43649"/>
                </a:lnTo>
                <a:lnTo>
                  <a:pt x="375907" y="58547"/>
                </a:lnTo>
                <a:lnTo>
                  <a:pt x="375907" y="87312"/>
                </a:lnTo>
                <a:lnTo>
                  <a:pt x="277253" y="87312"/>
                </a:lnTo>
                <a:lnTo>
                  <a:pt x="277253" y="58547"/>
                </a:lnTo>
                <a:lnTo>
                  <a:pt x="375907" y="58547"/>
                </a:lnTo>
                <a:lnTo>
                  <a:pt x="375907" y="43649"/>
                </a:lnTo>
                <a:lnTo>
                  <a:pt x="277253" y="43649"/>
                </a:lnTo>
                <a:lnTo>
                  <a:pt x="277253" y="14897"/>
                </a:lnTo>
                <a:lnTo>
                  <a:pt x="375907" y="14897"/>
                </a:lnTo>
                <a:lnTo>
                  <a:pt x="375907" y="0"/>
                </a:lnTo>
                <a:lnTo>
                  <a:pt x="265709" y="0"/>
                </a:lnTo>
                <a:lnTo>
                  <a:pt x="262382" y="3340"/>
                </a:lnTo>
                <a:lnTo>
                  <a:pt x="262382" y="142506"/>
                </a:lnTo>
                <a:lnTo>
                  <a:pt x="265709" y="145834"/>
                </a:lnTo>
                <a:lnTo>
                  <a:pt x="320421" y="145834"/>
                </a:lnTo>
                <a:lnTo>
                  <a:pt x="320421" y="220319"/>
                </a:lnTo>
                <a:lnTo>
                  <a:pt x="211023" y="220319"/>
                </a:lnTo>
                <a:lnTo>
                  <a:pt x="207683" y="223659"/>
                </a:lnTo>
                <a:lnTo>
                  <a:pt x="207683" y="261251"/>
                </a:lnTo>
                <a:lnTo>
                  <a:pt x="158635" y="233502"/>
                </a:lnTo>
                <a:lnTo>
                  <a:pt x="128409" y="216395"/>
                </a:lnTo>
                <a:lnTo>
                  <a:pt x="128409" y="206349"/>
                </a:lnTo>
                <a:lnTo>
                  <a:pt x="128409" y="191465"/>
                </a:lnTo>
                <a:lnTo>
                  <a:pt x="128409" y="162699"/>
                </a:lnTo>
                <a:lnTo>
                  <a:pt x="128409" y="151155"/>
                </a:lnTo>
                <a:lnTo>
                  <a:pt x="125082" y="147815"/>
                </a:lnTo>
                <a:lnTo>
                  <a:pt x="113525" y="147815"/>
                </a:lnTo>
                <a:lnTo>
                  <a:pt x="113525" y="250012"/>
                </a:lnTo>
                <a:lnTo>
                  <a:pt x="113525" y="278777"/>
                </a:lnTo>
                <a:lnTo>
                  <a:pt x="14884" y="278777"/>
                </a:lnTo>
                <a:lnTo>
                  <a:pt x="14884" y="250012"/>
                </a:lnTo>
                <a:lnTo>
                  <a:pt x="113525" y="250012"/>
                </a:lnTo>
                <a:lnTo>
                  <a:pt x="113525" y="147815"/>
                </a:lnTo>
                <a:lnTo>
                  <a:pt x="113512" y="162699"/>
                </a:lnTo>
                <a:lnTo>
                  <a:pt x="113512" y="191465"/>
                </a:lnTo>
                <a:lnTo>
                  <a:pt x="113512" y="206349"/>
                </a:lnTo>
                <a:lnTo>
                  <a:pt x="113512" y="235115"/>
                </a:lnTo>
                <a:lnTo>
                  <a:pt x="14871" y="235115"/>
                </a:lnTo>
                <a:lnTo>
                  <a:pt x="14871" y="206349"/>
                </a:lnTo>
                <a:lnTo>
                  <a:pt x="113512" y="206349"/>
                </a:lnTo>
                <a:lnTo>
                  <a:pt x="113512" y="191465"/>
                </a:lnTo>
                <a:lnTo>
                  <a:pt x="14871" y="191465"/>
                </a:lnTo>
                <a:lnTo>
                  <a:pt x="14871" y="162699"/>
                </a:lnTo>
                <a:lnTo>
                  <a:pt x="113512" y="162699"/>
                </a:lnTo>
                <a:lnTo>
                  <a:pt x="113512" y="147815"/>
                </a:lnTo>
                <a:lnTo>
                  <a:pt x="3327" y="147815"/>
                </a:lnTo>
                <a:lnTo>
                  <a:pt x="0" y="151155"/>
                </a:lnTo>
                <a:lnTo>
                  <a:pt x="0" y="290334"/>
                </a:lnTo>
                <a:lnTo>
                  <a:pt x="3327" y="293662"/>
                </a:lnTo>
                <a:lnTo>
                  <a:pt x="125082" y="293662"/>
                </a:lnTo>
                <a:lnTo>
                  <a:pt x="128409" y="290334"/>
                </a:lnTo>
                <a:lnTo>
                  <a:pt x="128409" y="278777"/>
                </a:lnTo>
                <a:lnTo>
                  <a:pt x="128409" y="250012"/>
                </a:lnTo>
                <a:lnTo>
                  <a:pt x="128409" y="235115"/>
                </a:lnTo>
                <a:lnTo>
                  <a:pt x="128409" y="233502"/>
                </a:lnTo>
                <a:lnTo>
                  <a:pt x="207683" y="278358"/>
                </a:lnTo>
                <a:lnTo>
                  <a:pt x="207683" y="407809"/>
                </a:lnTo>
                <a:lnTo>
                  <a:pt x="128409" y="459867"/>
                </a:lnTo>
                <a:lnTo>
                  <a:pt x="128409" y="459282"/>
                </a:lnTo>
                <a:lnTo>
                  <a:pt x="128409" y="444411"/>
                </a:lnTo>
                <a:lnTo>
                  <a:pt x="128409" y="415645"/>
                </a:lnTo>
                <a:lnTo>
                  <a:pt x="128409" y="404088"/>
                </a:lnTo>
                <a:lnTo>
                  <a:pt x="125082" y="400761"/>
                </a:lnTo>
                <a:lnTo>
                  <a:pt x="113525" y="400761"/>
                </a:lnTo>
                <a:lnTo>
                  <a:pt x="113525" y="502932"/>
                </a:lnTo>
                <a:lnTo>
                  <a:pt x="113525" y="531698"/>
                </a:lnTo>
                <a:lnTo>
                  <a:pt x="14884" y="531698"/>
                </a:lnTo>
                <a:lnTo>
                  <a:pt x="14884" y="502932"/>
                </a:lnTo>
                <a:lnTo>
                  <a:pt x="113525" y="502932"/>
                </a:lnTo>
                <a:lnTo>
                  <a:pt x="113525" y="400761"/>
                </a:lnTo>
                <a:lnTo>
                  <a:pt x="113512" y="415645"/>
                </a:lnTo>
                <a:lnTo>
                  <a:pt x="113512" y="444411"/>
                </a:lnTo>
                <a:lnTo>
                  <a:pt x="113512" y="459282"/>
                </a:lnTo>
                <a:lnTo>
                  <a:pt x="113512" y="488048"/>
                </a:lnTo>
                <a:lnTo>
                  <a:pt x="14871" y="488048"/>
                </a:lnTo>
                <a:lnTo>
                  <a:pt x="14871" y="459282"/>
                </a:lnTo>
                <a:lnTo>
                  <a:pt x="113512" y="459282"/>
                </a:lnTo>
                <a:lnTo>
                  <a:pt x="113512" y="444411"/>
                </a:lnTo>
                <a:lnTo>
                  <a:pt x="14871" y="444411"/>
                </a:lnTo>
                <a:lnTo>
                  <a:pt x="14871" y="415645"/>
                </a:lnTo>
                <a:lnTo>
                  <a:pt x="113512" y="415645"/>
                </a:lnTo>
                <a:lnTo>
                  <a:pt x="113512" y="400761"/>
                </a:lnTo>
                <a:lnTo>
                  <a:pt x="3327" y="400761"/>
                </a:lnTo>
                <a:lnTo>
                  <a:pt x="0" y="404088"/>
                </a:lnTo>
                <a:lnTo>
                  <a:pt x="0" y="543255"/>
                </a:lnTo>
                <a:lnTo>
                  <a:pt x="3327" y="546582"/>
                </a:lnTo>
                <a:lnTo>
                  <a:pt x="125082" y="546582"/>
                </a:lnTo>
                <a:lnTo>
                  <a:pt x="128409" y="543255"/>
                </a:lnTo>
                <a:lnTo>
                  <a:pt x="128409" y="531698"/>
                </a:lnTo>
                <a:lnTo>
                  <a:pt x="128409" y="502932"/>
                </a:lnTo>
                <a:lnTo>
                  <a:pt x="128409" y="488048"/>
                </a:lnTo>
                <a:lnTo>
                  <a:pt x="128409" y="477685"/>
                </a:lnTo>
                <a:lnTo>
                  <a:pt x="155536" y="459867"/>
                </a:lnTo>
                <a:lnTo>
                  <a:pt x="207683" y="425640"/>
                </a:lnTo>
                <a:lnTo>
                  <a:pt x="207683" y="451929"/>
                </a:lnTo>
                <a:lnTo>
                  <a:pt x="211023" y="455256"/>
                </a:lnTo>
                <a:lnTo>
                  <a:pt x="320421" y="455256"/>
                </a:lnTo>
                <a:lnTo>
                  <a:pt x="320421" y="527126"/>
                </a:lnTo>
                <a:lnTo>
                  <a:pt x="265709" y="527126"/>
                </a:lnTo>
                <a:lnTo>
                  <a:pt x="262382" y="530466"/>
                </a:lnTo>
                <a:lnTo>
                  <a:pt x="262382" y="669632"/>
                </a:lnTo>
                <a:lnTo>
                  <a:pt x="265709" y="672973"/>
                </a:lnTo>
                <a:lnTo>
                  <a:pt x="387464" y="672973"/>
                </a:lnTo>
                <a:lnTo>
                  <a:pt x="390791" y="669632"/>
                </a:lnTo>
                <a:lnTo>
                  <a:pt x="390791" y="658088"/>
                </a:lnTo>
                <a:lnTo>
                  <a:pt x="390791" y="629323"/>
                </a:lnTo>
                <a:lnTo>
                  <a:pt x="390791" y="530466"/>
                </a:lnTo>
                <a:lnTo>
                  <a:pt x="387464" y="527126"/>
                </a:lnTo>
                <a:lnTo>
                  <a:pt x="375920" y="527126"/>
                </a:lnTo>
                <a:lnTo>
                  <a:pt x="375920" y="585673"/>
                </a:lnTo>
                <a:lnTo>
                  <a:pt x="375920" y="614438"/>
                </a:lnTo>
                <a:lnTo>
                  <a:pt x="375920" y="629323"/>
                </a:lnTo>
                <a:lnTo>
                  <a:pt x="375920" y="658088"/>
                </a:lnTo>
                <a:lnTo>
                  <a:pt x="277279" y="658088"/>
                </a:lnTo>
                <a:lnTo>
                  <a:pt x="277279" y="629323"/>
                </a:lnTo>
                <a:lnTo>
                  <a:pt x="375920" y="629323"/>
                </a:lnTo>
                <a:lnTo>
                  <a:pt x="375920" y="614438"/>
                </a:lnTo>
                <a:lnTo>
                  <a:pt x="277279" y="614438"/>
                </a:lnTo>
                <a:lnTo>
                  <a:pt x="277279" y="585673"/>
                </a:lnTo>
                <a:lnTo>
                  <a:pt x="375920" y="585673"/>
                </a:lnTo>
                <a:lnTo>
                  <a:pt x="375920" y="527126"/>
                </a:lnTo>
                <a:lnTo>
                  <a:pt x="375907" y="542010"/>
                </a:lnTo>
                <a:lnTo>
                  <a:pt x="375907" y="570776"/>
                </a:lnTo>
                <a:lnTo>
                  <a:pt x="277253" y="570776"/>
                </a:lnTo>
                <a:lnTo>
                  <a:pt x="277253" y="542010"/>
                </a:lnTo>
                <a:lnTo>
                  <a:pt x="375907" y="542010"/>
                </a:lnTo>
                <a:lnTo>
                  <a:pt x="375907" y="527126"/>
                </a:lnTo>
                <a:lnTo>
                  <a:pt x="335305" y="527126"/>
                </a:lnTo>
                <a:lnTo>
                  <a:pt x="335305" y="455256"/>
                </a:lnTo>
                <a:lnTo>
                  <a:pt x="442150" y="455256"/>
                </a:lnTo>
                <a:lnTo>
                  <a:pt x="445490" y="451929"/>
                </a:lnTo>
                <a:lnTo>
                  <a:pt x="445490" y="440359"/>
                </a:lnTo>
                <a:lnTo>
                  <a:pt x="445490" y="423964"/>
                </a:lnTo>
                <a:lnTo>
                  <a:pt x="527278" y="477685"/>
                </a:lnTo>
                <a:lnTo>
                  <a:pt x="527278" y="543255"/>
                </a:lnTo>
                <a:lnTo>
                  <a:pt x="530606" y="546582"/>
                </a:lnTo>
                <a:lnTo>
                  <a:pt x="652360" y="546582"/>
                </a:lnTo>
                <a:lnTo>
                  <a:pt x="655701" y="543255"/>
                </a:lnTo>
                <a:lnTo>
                  <a:pt x="655701" y="531698"/>
                </a:lnTo>
                <a:lnTo>
                  <a:pt x="655701" y="502932"/>
                </a:lnTo>
                <a:lnTo>
                  <a:pt x="655701" y="404088"/>
                </a:lnTo>
                <a:lnTo>
                  <a:pt x="652360" y="400761"/>
                </a:lnTo>
                <a:lnTo>
                  <a:pt x="640803" y="400761"/>
                </a:lnTo>
                <a:lnTo>
                  <a:pt x="640803" y="415645"/>
                </a:lnTo>
                <a:lnTo>
                  <a:pt x="640803" y="444411"/>
                </a:lnTo>
                <a:lnTo>
                  <a:pt x="640803" y="459282"/>
                </a:lnTo>
                <a:lnTo>
                  <a:pt x="640803" y="488048"/>
                </a:lnTo>
                <a:lnTo>
                  <a:pt x="640803" y="502932"/>
                </a:lnTo>
                <a:lnTo>
                  <a:pt x="640803" y="531698"/>
                </a:lnTo>
                <a:lnTo>
                  <a:pt x="542163" y="531698"/>
                </a:lnTo>
                <a:lnTo>
                  <a:pt x="542163" y="502932"/>
                </a:lnTo>
                <a:lnTo>
                  <a:pt x="640803" y="502932"/>
                </a:lnTo>
                <a:lnTo>
                  <a:pt x="640803" y="488048"/>
                </a:lnTo>
                <a:lnTo>
                  <a:pt x="542163" y="488048"/>
                </a:lnTo>
                <a:lnTo>
                  <a:pt x="542163" y="459867"/>
                </a:lnTo>
                <a:lnTo>
                  <a:pt x="542163" y="459282"/>
                </a:lnTo>
                <a:lnTo>
                  <a:pt x="640803" y="459282"/>
                </a:lnTo>
                <a:lnTo>
                  <a:pt x="640803" y="444411"/>
                </a:lnTo>
                <a:lnTo>
                  <a:pt x="542163" y="444411"/>
                </a:lnTo>
                <a:lnTo>
                  <a:pt x="542163" y="415645"/>
                </a:lnTo>
                <a:lnTo>
                  <a:pt x="640803" y="415645"/>
                </a:lnTo>
                <a:lnTo>
                  <a:pt x="640803" y="400761"/>
                </a:lnTo>
                <a:lnTo>
                  <a:pt x="530606" y="400761"/>
                </a:lnTo>
                <a:lnTo>
                  <a:pt x="527278" y="404088"/>
                </a:lnTo>
                <a:lnTo>
                  <a:pt x="527278" y="459867"/>
                </a:lnTo>
                <a:lnTo>
                  <a:pt x="472617" y="423964"/>
                </a:lnTo>
                <a:lnTo>
                  <a:pt x="445490" y="406158"/>
                </a:lnTo>
                <a:lnTo>
                  <a:pt x="445490" y="381914"/>
                </a:lnTo>
                <a:lnTo>
                  <a:pt x="445490" y="367030"/>
                </a:lnTo>
                <a:lnTo>
                  <a:pt x="445490" y="308571"/>
                </a:lnTo>
                <a:lnTo>
                  <a:pt x="445490" y="293687"/>
                </a:lnTo>
                <a:lnTo>
                  <a:pt x="445490" y="279781"/>
                </a:lnTo>
                <a:lnTo>
                  <a:pt x="475716" y="262674"/>
                </a:lnTo>
                <a:lnTo>
                  <a:pt x="527278" y="233502"/>
                </a:lnTo>
                <a:lnTo>
                  <a:pt x="527278" y="290334"/>
                </a:lnTo>
                <a:lnTo>
                  <a:pt x="530606" y="293662"/>
                </a:lnTo>
                <a:lnTo>
                  <a:pt x="652360" y="293662"/>
                </a:lnTo>
                <a:lnTo>
                  <a:pt x="655701" y="290334"/>
                </a:lnTo>
                <a:lnTo>
                  <a:pt x="655701" y="278777"/>
                </a:lnTo>
                <a:lnTo>
                  <a:pt x="655701" y="250012"/>
                </a:lnTo>
                <a:lnTo>
                  <a:pt x="655701" y="235127"/>
                </a:lnTo>
                <a:lnTo>
                  <a:pt x="655701" y="206362"/>
                </a:lnTo>
                <a:lnTo>
                  <a:pt x="655701" y="191465"/>
                </a:lnTo>
                <a:lnTo>
                  <a:pt x="655701" y="162699"/>
                </a:lnTo>
                <a:lnTo>
                  <a:pt x="655701" y="151155"/>
                </a:lnTo>
                <a:close/>
              </a:path>
            </a:pathLst>
          </a:custGeom>
          <a:solidFill>
            <a:srgbClr val="95D5D6"/>
          </a:solidFill>
        </p:spPr>
        <p:txBody>
          <a:bodyPr wrap="square" lIns="0" tIns="0" rIns="0" bIns="0" rtlCol="0"/>
          <a:lstStyle/>
          <a:p>
            <a:endParaRPr dirty="0"/>
          </a:p>
        </p:txBody>
      </p:sp>
      <p:grpSp>
        <p:nvGrpSpPr>
          <p:cNvPr id="16" name="object 16"/>
          <p:cNvGrpSpPr/>
          <p:nvPr/>
        </p:nvGrpSpPr>
        <p:grpSpPr>
          <a:xfrm>
            <a:off x="9259835" y="3660715"/>
            <a:ext cx="2693035" cy="2464435"/>
            <a:chOff x="9259835" y="3660715"/>
            <a:chExt cx="2693035" cy="2464435"/>
          </a:xfrm>
        </p:grpSpPr>
        <p:sp>
          <p:nvSpPr>
            <p:cNvPr id="17" name="object 17"/>
            <p:cNvSpPr/>
            <p:nvPr/>
          </p:nvSpPr>
          <p:spPr>
            <a:xfrm>
              <a:off x="10838422" y="3660724"/>
              <a:ext cx="931544" cy="931544"/>
            </a:xfrm>
            <a:custGeom>
              <a:avLst/>
              <a:gdLst/>
              <a:ahLst/>
              <a:cxnLst/>
              <a:rect l="l" t="t" r="r" b="b"/>
              <a:pathLst>
                <a:path w="931545" h="931545">
                  <a:moveTo>
                    <a:pt x="392811" y="378256"/>
                  </a:moveTo>
                  <a:lnTo>
                    <a:pt x="363715" y="378256"/>
                  </a:lnTo>
                  <a:lnTo>
                    <a:pt x="363715" y="407352"/>
                  </a:lnTo>
                  <a:lnTo>
                    <a:pt x="392811" y="407352"/>
                  </a:lnTo>
                  <a:lnTo>
                    <a:pt x="392811" y="378256"/>
                  </a:lnTo>
                  <a:close/>
                </a:path>
                <a:path w="931545" h="931545">
                  <a:moveTo>
                    <a:pt x="392811" y="320065"/>
                  </a:moveTo>
                  <a:lnTo>
                    <a:pt x="363715" y="320065"/>
                  </a:lnTo>
                  <a:lnTo>
                    <a:pt x="363715" y="349161"/>
                  </a:lnTo>
                  <a:lnTo>
                    <a:pt x="392811" y="349161"/>
                  </a:lnTo>
                  <a:lnTo>
                    <a:pt x="392811" y="320065"/>
                  </a:lnTo>
                  <a:close/>
                </a:path>
                <a:path w="931545" h="931545">
                  <a:moveTo>
                    <a:pt x="392811" y="0"/>
                  </a:moveTo>
                  <a:lnTo>
                    <a:pt x="345808" y="3441"/>
                  </a:lnTo>
                  <a:lnTo>
                    <a:pt x="300926" y="13436"/>
                  </a:lnTo>
                  <a:lnTo>
                    <a:pt x="258635" y="29502"/>
                  </a:lnTo>
                  <a:lnTo>
                    <a:pt x="219430" y="51130"/>
                  </a:lnTo>
                  <a:lnTo>
                    <a:pt x="183807" y="77851"/>
                  </a:lnTo>
                  <a:lnTo>
                    <a:pt x="152260" y="109156"/>
                  </a:lnTo>
                  <a:lnTo>
                    <a:pt x="125260" y="144564"/>
                  </a:lnTo>
                  <a:lnTo>
                    <a:pt x="103327" y="183578"/>
                  </a:lnTo>
                  <a:lnTo>
                    <a:pt x="86944" y="225704"/>
                  </a:lnTo>
                  <a:lnTo>
                    <a:pt x="76581" y="270459"/>
                  </a:lnTo>
                  <a:lnTo>
                    <a:pt x="72758" y="317347"/>
                  </a:lnTo>
                  <a:lnTo>
                    <a:pt x="0" y="506501"/>
                  </a:lnTo>
                  <a:lnTo>
                    <a:pt x="0" y="552843"/>
                  </a:lnTo>
                  <a:lnTo>
                    <a:pt x="72745" y="552843"/>
                  </a:lnTo>
                  <a:lnTo>
                    <a:pt x="72745" y="669239"/>
                  </a:lnTo>
                  <a:lnTo>
                    <a:pt x="80759" y="708837"/>
                  </a:lnTo>
                  <a:lnTo>
                    <a:pt x="102603" y="741210"/>
                  </a:lnTo>
                  <a:lnTo>
                    <a:pt x="134975" y="763054"/>
                  </a:lnTo>
                  <a:lnTo>
                    <a:pt x="174586" y="771067"/>
                  </a:lnTo>
                  <a:lnTo>
                    <a:pt x="247319" y="771067"/>
                  </a:lnTo>
                  <a:lnTo>
                    <a:pt x="247319" y="931100"/>
                  </a:lnTo>
                  <a:lnTo>
                    <a:pt x="276428" y="931100"/>
                  </a:lnTo>
                  <a:lnTo>
                    <a:pt x="276428" y="771067"/>
                  </a:lnTo>
                  <a:lnTo>
                    <a:pt x="305523" y="771067"/>
                  </a:lnTo>
                  <a:lnTo>
                    <a:pt x="305523" y="741972"/>
                  </a:lnTo>
                  <a:lnTo>
                    <a:pt x="261874" y="741972"/>
                  </a:lnTo>
                  <a:lnTo>
                    <a:pt x="174586" y="741972"/>
                  </a:lnTo>
                  <a:lnTo>
                    <a:pt x="146291" y="736244"/>
                  </a:lnTo>
                  <a:lnTo>
                    <a:pt x="123164" y="720648"/>
                  </a:lnTo>
                  <a:lnTo>
                    <a:pt x="107556" y="697522"/>
                  </a:lnTo>
                  <a:lnTo>
                    <a:pt x="101841" y="669239"/>
                  </a:lnTo>
                  <a:lnTo>
                    <a:pt x="101841" y="523748"/>
                  </a:lnTo>
                  <a:lnTo>
                    <a:pt x="29095" y="523748"/>
                  </a:lnTo>
                  <a:lnTo>
                    <a:pt x="29095" y="511898"/>
                  </a:lnTo>
                  <a:lnTo>
                    <a:pt x="101841" y="322770"/>
                  </a:lnTo>
                  <a:lnTo>
                    <a:pt x="101841" y="320065"/>
                  </a:lnTo>
                  <a:lnTo>
                    <a:pt x="105651" y="272923"/>
                  </a:lnTo>
                  <a:lnTo>
                    <a:pt x="116700" y="228193"/>
                  </a:lnTo>
                  <a:lnTo>
                    <a:pt x="134366" y="186461"/>
                  </a:lnTo>
                  <a:lnTo>
                    <a:pt x="158051" y="148336"/>
                  </a:lnTo>
                  <a:lnTo>
                    <a:pt x="187159" y="114414"/>
                  </a:lnTo>
                  <a:lnTo>
                    <a:pt x="221081" y="85305"/>
                  </a:lnTo>
                  <a:lnTo>
                    <a:pt x="259207" y="61620"/>
                  </a:lnTo>
                  <a:lnTo>
                    <a:pt x="300939" y="43954"/>
                  </a:lnTo>
                  <a:lnTo>
                    <a:pt x="345668" y="32905"/>
                  </a:lnTo>
                  <a:lnTo>
                    <a:pt x="392811" y="29095"/>
                  </a:lnTo>
                  <a:lnTo>
                    <a:pt x="392811" y="0"/>
                  </a:lnTo>
                  <a:close/>
                </a:path>
                <a:path w="931545" h="931545">
                  <a:moveTo>
                    <a:pt x="712876" y="290982"/>
                  </a:moveTo>
                  <a:lnTo>
                    <a:pt x="706628" y="244614"/>
                  </a:lnTo>
                  <a:lnTo>
                    <a:pt x="689000" y="202933"/>
                  </a:lnTo>
                  <a:lnTo>
                    <a:pt x="661682" y="167589"/>
                  </a:lnTo>
                  <a:lnTo>
                    <a:pt x="626338" y="140258"/>
                  </a:lnTo>
                  <a:lnTo>
                    <a:pt x="584657" y="122643"/>
                  </a:lnTo>
                  <a:lnTo>
                    <a:pt x="538302" y="116395"/>
                  </a:lnTo>
                  <a:lnTo>
                    <a:pt x="491934" y="122631"/>
                  </a:lnTo>
                  <a:lnTo>
                    <a:pt x="450240" y="140258"/>
                  </a:lnTo>
                  <a:lnTo>
                    <a:pt x="414896" y="167576"/>
                  </a:lnTo>
                  <a:lnTo>
                    <a:pt x="387578" y="202920"/>
                  </a:lnTo>
                  <a:lnTo>
                    <a:pt x="369951" y="244602"/>
                  </a:lnTo>
                  <a:lnTo>
                    <a:pt x="363715" y="290969"/>
                  </a:lnTo>
                  <a:lnTo>
                    <a:pt x="392811" y="290969"/>
                  </a:lnTo>
                  <a:lnTo>
                    <a:pt x="400240" y="245033"/>
                  </a:lnTo>
                  <a:lnTo>
                    <a:pt x="420916" y="205105"/>
                  </a:lnTo>
                  <a:lnTo>
                    <a:pt x="452437" y="173596"/>
                  </a:lnTo>
                  <a:lnTo>
                    <a:pt x="492366" y="152920"/>
                  </a:lnTo>
                  <a:lnTo>
                    <a:pt x="538302" y="145491"/>
                  </a:lnTo>
                  <a:lnTo>
                    <a:pt x="584225" y="152920"/>
                  </a:lnTo>
                  <a:lnTo>
                    <a:pt x="624154" y="173596"/>
                  </a:lnTo>
                  <a:lnTo>
                    <a:pt x="655662" y="205105"/>
                  </a:lnTo>
                  <a:lnTo>
                    <a:pt x="676351" y="245033"/>
                  </a:lnTo>
                  <a:lnTo>
                    <a:pt x="683780" y="290982"/>
                  </a:lnTo>
                  <a:lnTo>
                    <a:pt x="683780" y="349173"/>
                  </a:lnTo>
                  <a:lnTo>
                    <a:pt x="678548" y="409117"/>
                  </a:lnTo>
                  <a:lnTo>
                    <a:pt x="664819" y="463600"/>
                  </a:lnTo>
                  <a:lnTo>
                    <a:pt x="645553" y="514159"/>
                  </a:lnTo>
                  <a:lnTo>
                    <a:pt x="602691" y="608622"/>
                  </a:lnTo>
                  <a:lnTo>
                    <a:pt x="584682" y="655281"/>
                  </a:lnTo>
                  <a:lnTo>
                    <a:pt x="572109" y="704011"/>
                  </a:lnTo>
                  <a:lnTo>
                    <a:pt x="567385" y="756526"/>
                  </a:lnTo>
                  <a:lnTo>
                    <a:pt x="567385" y="931100"/>
                  </a:lnTo>
                  <a:lnTo>
                    <a:pt x="596493" y="931100"/>
                  </a:lnTo>
                  <a:lnTo>
                    <a:pt x="596493" y="756526"/>
                  </a:lnTo>
                  <a:lnTo>
                    <a:pt x="600989" y="708228"/>
                  </a:lnTo>
                  <a:lnTo>
                    <a:pt x="612952" y="662711"/>
                  </a:lnTo>
                  <a:lnTo>
                    <a:pt x="630085" y="618629"/>
                  </a:lnTo>
                  <a:lnTo>
                    <a:pt x="668464" y="534466"/>
                  </a:lnTo>
                  <a:lnTo>
                    <a:pt x="685520" y="492785"/>
                  </a:lnTo>
                  <a:lnTo>
                    <a:pt x="699655" y="448640"/>
                  </a:lnTo>
                  <a:lnTo>
                    <a:pt x="709307" y="401091"/>
                  </a:lnTo>
                  <a:lnTo>
                    <a:pt x="712876" y="349173"/>
                  </a:lnTo>
                  <a:lnTo>
                    <a:pt x="712876" y="290982"/>
                  </a:lnTo>
                  <a:close/>
                </a:path>
                <a:path w="931545" h="931545">
                  <a:moveTo>
                    <a:pt x="931100" y="506501"/>
                  </a:moveTo>
                  <a:lnTo>
                    <a:pt x="858342" y="317347"/>
                  </a:lnTo>
                  <a:lnTo>
                    <a:pt x="854519" y="270459"/>
                  </a:lnTo>
                  <a:lnTo>
                    <a:pt x="844156" y="225704"/>
                  </a:lnTo>
                  <a:lnTo>
                    <a:pt x="827760" y="183578"/>
                  </a:lnTo>
                  <a:lnTo>
                    <a:pt x="805827" y="144564"/>
                  </a:lnTo>
                  <a:lnTo>
                    <a:pt x="778840" y="109169"/>
                  </a:lnTo>
                  <a:lnTo>
                    <a:pt x="747293" y="77863"/>
                  </a:lnTo>
                  <a:lnTo>
                    <a:pt x="711669" y="51142"/>
                  </a:lnTo>
                  <a:lnTo>
                    <a:pt x="672465" y="29514"/>
                  </a:lnTo>
                  <a:lnTo>
                    <a:pt x="630174" y="13449"/>
                  </a:lnTo>
                  <a:lnTo>
                    <a:pt x="585279" y="3454"/>
                  </a:lnTo>
                  <a:lnTo>
                    <a:pt x="538276" y="12"/>
                  </a:lnTo>
                  <a:lnTo>
                    <a:pt x="491045" y="3492"/>
                  </a:lnTo>
                  <a:lnTo>
                    <a:pt x="445947" y="13589"/>
                  </a:lnTo>
                  <a:lnTo>
                    <a:pt x="403479" y="29806"/>
                  </a:lnTo>
                  <a:lnTo>
                    <a:pt x="364134" y="51650"/>
                  </a:lnTo>
                  <a:lnTo>
                    <a:pt x="328422" y="78613"/>
                  </a:lnTo>
                  <a:lnTo>
                    <a:pt x="296824" y="110210"/>
                  </a:lnTo>
                  <a:lnTo>
                    <a:pt x="269862" y="145923"/>
                  </a:lnTo>
                  <a:lnTo>
                    <a:pt x="248018" y="185267"/>
                  </a:lnTo>
                  <a:lnTo>
                    <a:pt x="231800" y="227736"/>
                  </a:lnTo>
                  <a:lnTo>
                    <a:pt x="221703" y="272846"/>
                  </a:lnTo>
                  <a:lnTo>
                    <a:pt x="218224" y="320078"/>
                  </a:lnTo>
                  <a:lnTo>
                    <a:pt x="222935" y="368185"/>
                  </a:lnTo>
                  <a:lnTo>
                    <a:pt x="236512" y="413372"/>
                  </a:lnTo>
                  <a:lnTo>
                    <a:pt x="258127" y="454634"/>
                  </a:lnTo>
                  <a:lnTo>
                    <a:pt x="286918" y="490969"/>
                  </a:lnTo>
                  <a:lnTo>
                    <a:pt x="322084" y="521385"/>
                  </a:lnTo>
                  <a:lnTo>
                    <a:pt x="362762" y="544868"/>
                  </a:lnTo>
                  <a:lnTo>
                    <a:pt x="408114" y="560438"/>
                  </a:lnTo>
                  <a:lnTo>
                    <a:pt x="414540" y="580364"/>
                  </a:lnTo>
                  <a:lnTo>
                    <a:pt x="427189" y="596417"/>
                  </a:lnTo>
                  <a:lnTo>
                    <a:pt x="444665" y="607136"/>
                  </a:lnTo>
                  <a:lnTo>
                    <a:pt x="465543" y="611035"/>
                  </a:lnTo>
                  <a:lnTo>
                    <a:pt x="488175" y="606463"/>
                  </a:lnTo>
                  <a:lnTo>
                    <a:pt x="506679" y="593979"/>
                  </a:lnTo>
                  <a:lnTo>
                    <a:pt x="514794" y="581939"/>
                  </a:lnTo>
                  <a:lnTo>
                    <a:pt x="519163" y="575475"/>
                  </a:lnTo>
                  <a:lnTo>
                    <a:pt x="523735" y="552843"/>
                  </a:lnTo>
                  <a:lnTo>
                    <a:pt x="519163" y="530225"/>
                  </a:lnTo>
                  <a:lnTo>
                    <a:pt x="514794" y="523748"/>
                  </a:lnTo>
                  <a:lnTo>
                    <a:pt x="506679" y="511721"/>
                  </a:lnTo>
                  <a:lnTo>
                    <a:pt x="494639" y="503605"/>
                  </a:lnTo>
                  <a:lnTo>
                    <a:pt x="494639" y="552843"/>
                  </a:lnTo>
                  <a:lnTo>
                    <a:pt x="492353" y="564159"/>
                  </a:lnTo>
                  <a:lnTo>
                    <a:pt x="486105" y="573417"/>
                  </a:lnTo>
                  <a:lnTo>
                    <a:pt x="476859" y="579653"/>
                  </a:lnTo>
                  <a:lnTo>
                    <a:pt x="465543" y="581939"/>
                  </a:lnTo>
                  <a:lnTo>
                    <a:pt x="454240" y="579653"/>
                  </a:lnTo>
                  <a:lnTo>
                    <a:pt x="444982" y="573417"/>
                  </a:lnTo>
                  <a:lnTo>
                    <a:pt x="438746" y="564159"/>
                  </a:lnTo>
                  <a:lnTo>
                    <a:pt x="436448" y="552843"/>
                  </a:lnTo>
                  <a:lnTo>
                    <a:pt x="438746" y="541528"/>
                  </a:lnTo>
                  <a:lnTo>
                    <a:pt x="444982" y="532282"/>
                  </a:lnTo>
                  <a:lnTo>
                    <a:pt x="446303" y="531393"/>
                  </a:lnTo>
                  <a:lnTo>
                    <a:pt x="454240" y="526046"/>
                  </a:lnTo>
                  <a:lnTo>
                    <a:pt x="465543" y="523748"/>
                  </a:lnTo>
                  <a:lnTo>
                    <a:pt x="476859" y="526046"/>
                  </a:lnTo>
                  <a:lnTo>
                    <a:pt x="486105" y="532282"/>
                  </a:lnTo>
                  <a:lnTo>
                    <a:pt x="492353" y="541528"/>
                  </a:lnTo>
                  <a:lnTo>
                    <a:pt x="494639" y="552843"/>
                  </a:lnTo>
                  <a:lnTo>
                    <a:pt x="494639" y="503605"/>
                  </a:lnTo>
                  <a:lnTo>
                    <a:pt x="488175" y="499237"/>
                  </a:lnTo>
                  <a:lnTo>
                    <a:pt x="465543" y="494652"/>
                  </a:lnTo>
                  <a:lnTo>
                    <a:pt x="447979" y="497370"/>
                  </a:lnTo>
                  <a:lnTo>
                    <a:pt x="432574" y="504977"/>
                  </a:lnTo>
                  <a:lnTo>
                    <a:pt x="420166" y="516597"/>
                  </a:lnTo>
                  <a:lnTo>
                    <a:pt x="411556" y="531393"/>
                  </a:lnTo>
                  <a:lnTo>
                    <a:pt x="366090" y="514235"/>
                  </a:lnTo>
                  <a:lnTo>
                    <a:pt x="326351" y="488048"/>
                  </a:lnTo>
                  <a:lnTo>
                    <a:pt x="293471" y="454190"/>
                  </a:lnTo>
                  <a:lnTo>
                    <a:pt x="268592" y="414007"/>
                  </a:lnTo>
                  <a:lnTo>
                    <a:pt x="252831" y="368846"/>
                  </a:lnTo>
                  <a:lnTo>
                    <a:pt x="247319" y="320078"/>
                  </a:lnTo>
                  <a:lnTo>
                    <a:pt x="251142" y="272948"/>
                  </a:lnTo>
                  <a:lnTo>
                    <a:pt x="262178" y="228206"/>
                  </a:lnTo>
                  <a:lnTo>
                    <a:pt x="279844" y="186474"/>
                  </a:lnTo>
                  <a:lnTo>
                    <a:pt x="303530" y="148336"/>
                  </a:lnTo>
                  <a:lnTo>
                    <a:pt x="332638" y="114414"/>
                  </a:lnTo>
                  <a:lnTo>
                    <a:pt x="366560" y="85318"/>
                  </a:lnTo>
                  <a:lnTo>
                    <a:pt x="404685" y="61620"/>
                  </a:lnTo>
                  <a:lnTo>
                    <a:pt x="446417" y="43954"/>
                  </a:lnTo>
                  <a:lnTo>
                    <a:pt x="491147" y="32918"/>
                  </a:lnTo>
                  <a:lnTo>
                    <a:pt x="538276" y="29095"/>
                  </a:lnTo>
                  <a:lnTo>
                    <a:pt x="585419" y="32918"/>
                  </a:lnTo>
                  <a:lnTo>
                    <a:pt x="630161" y="43954"/>
                  </a:lnTo>
                  <a:lnTo>
                    <a:pt x="671893" y="61620"/>
                  </a:lnTo>
                  <a:lnTo>
                    <a:pt x="710031" y="85318"/>
                  </a:lnTo>
                  <a:lnTo>
                    <a:pt x="743940" y="114414"/>
                  </a:lnTo>
                  <a:lnTo>
                    <a:pt x="773049" y="148336"/>
                  </a:lnTo>
                  <a:lnTo>
                    <a:pt x="796734" y="186474"/>
                  </a:lnTo>
                  <a:lnTo>
                    <a:pt x="814400" y="228206"/>
                  </a:lnTo>
                  <a:lnTo>
                    <a:pt x="825449" y="272948"/>
                  </a:lnTo>
                  <a:lnTo>
                    <a:pt x="829259" y="320078"/>
                  </a:lnTo>
                  <a:lnTo>
                    <a:pt x="829259" y="322770"/>
                  </a:lnTo>
                  <a:lnTo>
                    <a:pt x="901928" y="511721"/>
                  </a:lnTo>
                  <a:lnTo>
                    <a:pt x="901992" y="523735"/>
                  </a:lnTo>
                  <a:lnTo>
                    <a:pt x="829259" y="523735"/>
                  </a:lnTo>
                  <a:lnTo>
                    <a:pt x="829259" y="669239"/>
                  </a:lnTo>
                  <a:lnTo>
                    <a:pt x="823531" y="697522"/>
                  </a:lnTo>
                  <a:lnTo>
                    <a:pt x="807935" y="720636"/>
                  </a:lnTo>
                  <a:lnTo>
                    <a:pt x="784809" y="736231"/>
                  </a:lnTo>
                  <a:lnTo>
                    <a:pt x="756513" y="741959"/>
                  </a:lnTo>
                  <a:lnTo>
                    <a:pt x="625576" y="741959"/>
                  </a:lnTo>
                  <a:lnTo>
                    <a:pt x="625576" y="771067"/>
                  </a:lnTo>
                  <a:lnTo>
                    <a:pt x="654672" y="771067"/>
                  </a:lnTo>
                  <a:lnTo>
                    <a:pt x="654672" y="931100"/>
                  </a:lnTo>
                  <a:lnTo>
                    <a:pt x="683768" y="931100"/>
                  </a:lnTo>
                  <a:lnTo>
                    <a:pt x="683768" y="771067"/>
                  </a:lnTo>
                  <a:lnTo>
                    <a:pt x="756513" y="771067"/>
                  </a:lnTo>
                  <a:lnTo>
                    <a:pt x="796112" y="763054"/>
                  </a:lnTo>
                  <a:lnTo>
                    <a:pt x="828484" y="741210"/>
                  </a:lnTo>
                  <a:lnTo>
                    <a:pt x="850328" y="708837"/>
                  </a:lnTo>
                  <a:lnTo>
                    <a:pt x="858342" y="669239"/>
                  </a:lnTo>
                  <a:lnTo>
                    <a:pt x="858342" y="552843"/>
                  </a:lnTo>
                  <a:lnTo>
                    <a:pt x="931100" y="552843"/>
                  </a:lnTo>
                  <a:lnTo>
                    <a:pt x="931100" y="506501"/>
                  </a:lnTo>
                  <a:close/>
                </a:path>
              </a:pathLst>
            </a:custGeom>
            <a:solidFill>
              <a:srgbClr val="95D5D6"/>
            </a:solidFill>
          </p:spPr>
          <p:txBody>
            <a:bodyPr wrap="square" lIns="0" tIns="0" rIns="0" bIns="0" rtlCol="0"/>
            <a:lstStyle/>
            <a:p>
              <a:endParaRPr dirty="0"/>
            </a:p>
          </p:txBody>
        </p:sp>
        <p:pic>
          <p:nvPicPr>
            <p:cNvPr id="18" name="object 18"/>
            <p:cNvPicPr/>
            <p:nvPr/>
          </p:nvPicPr>
          <p:blipFill>
            <a:blip r:embed="rId5" cstate="print"/>
            <a:stretch>
              <a:fillRect/>
            </a:stretch>
          </p:blipFill>
          <p:spPr>
            <a:xfrm>
              <a:off x="11260335" y="3835313"/>
              <a:ext cx="232765" cy="232765"/>
            </a:xfrm>
            <a:prstGeom prst="rect">
              <a:avLst/>
            </a:prstGeom>
          </p:spPr>
        </p:pic>
        <p:pic>
          <p:nvPicPr>
            <p:cNvPr id="19" name="object 19"/>
            <p:cNvPicPr/>
            <p:nvPr/>
          </p:nvPicPr>
          <p:blipFill>
            <a:blip r:embed="rId6" cstate="print"/>
            <a:stretch>
              <a:fillRect/>
            </a:stretch>
          </p:blipFill>
          <p:spPr>
            <a:xfrm>
              <a:off x="9259835" y="3875534"/>
              <a:ext cx="2692468" cy="2249445"/>
            </a:xfrm>
            <a:prstGeom prst="rect">
              <a:avLst/>
            </a:prstGeom>
          </p:spPr>
        </p:pic>
      </p:grpSp>
      <p:sp>
        <p:nvSpPr>
          <p:cNvPr id="20" name="object 20"/>
          <p:cNvSpPr/>
          <p:nvPr/>
        </p:nvSpPr>
        <p:spPr>
          <a:xfrm>
            <a:off x="12087111" y="4066387"/>
            <a:ext cx="105410" cy="370840"/>
          </a:xfrm>
          <a:custGeom>
            <a:avLst/>
            <a:gdLst/>
            <a:ahLst/>
            <a:cxnLst/>
            <a:rect l="l" t="t" r="r" b="b"/>
            <a:pathLst>
              <a:path w="105409" h="370839">
                <a:moveTo>
                  <a:pt x="104990" y="46304"/>
                </a:moveTo>
                <a:lnTo>
                  <a:pt x="100164" y="47282"/>
                </a:lnTo>
                <a:lnTo>
                  <a:pt x="71501" y="66624"/>
                </a:lnTo>
                <a:lnTo>
                  <a:pt x="52158" y="95288"/>
                </a:lnTo>
                <a:lnTo>
                  <a:pt x="45059" y="130352"/>
                </a:lnTo>
                <a:lnTo>
                  <a:pt x="52158" y="165404"/>
                </a:lnTo>
                <a:lnTo>
                  <a:pt x="71501" y="194056"/>
                </a:lnTo>
                <a:lnTo>
                  <a:pt x="100164" y="213398"/>
                </a:lnTo>
                <a:lnTo>
                  <a:pt x="104990" y="214376"/>
                </a:lnTo>
                <a:lnTo>
                  <a:pt x="104990" y="189992"/>
                </a:lnTo>
                <a:lnTo>
                  <a:pt x="87426" y="178130"/>
                </a:lnTo>
                <a:lnTo>
                  <a:pt x="72923" y="156641"/>
                </a:lnTo>
                <a:lnTo>
                  <a:pt x="67602" y="130352"/>
                </a:lnTo>
                <a:lnTo>
                  <a:pt x="72923" y="104051"/>
                </a:lnTo>
                <a:lnTo>
                  <a:pt x="87426" y="82550"/>
                </a:lnTo>
                <a:lnTo>
                  <a:pt x="104990" y="70688"/>
                </a:lnTo>
                <a:lnTo>
                  <a:pt x="104990" y="46304"/>
                </a:lnTo>
                <a:close/>
              </a:path>
              <a:path w="105409" h="370839">
                <a:moveTo>
                  <a:pt x="104990" y="0"/>
                </a:moveTo>
                <a:lnTo>
                  <a:pt x="55410" y="21234"/>
                </a:lnTo>
                <a:lnTo>
                  <a:pt x="26123" y="50533"/>
                </a:lnTo>
                <a:lnTo>
                  <a:pt x="6908" y="87655"/>
                </a:lnTo>
                <a:lnTo>
                  <a:pt x="0" y="130352"/>
                </a:lnTo>
                <a:lnTo>
                  <a:pt x="2933" y="160782"/>
                </a:lnTo>
                <a:lnTo>
                  <a:pt x="10642" y="183578"/>
                </a:lnTo>
                <a:lnTo>
                  <a:pt x="21450" y="201206"/>
                </a:lnTo>
                <a:lnTo>
                  <a:pt x="46367" y="231635"/>
                </a:lnTo>
                <a:lnTo>
                  <a:pt x="57200" y="250228"/>
                </a:lnTo>
                <a:lnTo>
                  <a:pt x="64757" y="275399"/>
                </a:lnTo>
                <a:lnTo>
                  <a:pt x="67602" y="310654"/>
                </a:lnTo>
                <a:lnTo>
                  <a:pt x="72923" y="336943"/>
                </a:lnTo>
                <a:lnTo>
                  <a:pt x="87426" y="358432"/>
                </a:lnTo>
                <a:lnTo>
                  <a:pt x="104990" y="370281"/>
                </a:lnTo>
                <a:lnTo>
                  <a:pt x="104990" y="343611"/>
                </a:lnTo>
                <a:lnTo>
                  <a:pt x="103365" y="342506"/>
                </a:lnTo>
                <a:lnTo>
                  <a:pt x="93687" y="328180"/>
                </a:lnTo>
                <a:lnTo>
                  <a:pt x="90144" y="310654"/>
                </a:lnTo>
                <a:lnTo>
                  <a:pt x="86588" y="269722"/>
                </a:lnTo>
                <a:lnTo>
                  <a:pt x="77381" y="240157"/>
                </a:lnTo>
                <a:lnTo>
                  <a:pt x="64706" y="218528"/>
                </a:lnTo>
                <a:lnTo>
                  <a:pt x="50774" y="201409"/>
                </a:lnTo>
                <a:lnTo>
                  <a:pt x="39966" y="188302"/>
                </a:lnTo>
                <a:lnTo>
                  <a:pt x="30975" y="173685"/>
                </a:lnTo>
                <a:lnTo>
                  <a:pt x="24815" y="155168"/>
                </a:lnTo>
                <a:lnTo>
                  <a:pt x="22529" y="130352"/>
                </a:lnTo>
                <a:lnTo>
                  <a:pt x="31394" y="86525"/>
                </a:lnTo>
                <a:lnTo>
                  <a:pt x="55575" y="50698"/>
                </a:lnTo>
                <a:lnTo>
                  <a:pt x="91389" y="26517"/>
                </a:lnTo>
                <a:lnTo>
                  <a:pt x="104990" y="23761"/>
                </a:lnTo>
                <a:lnTo>
                  <a:pt x="104990" y="0"/>
                </a:lnTo>
                <a:close/>
              </a:path>
            </a:pathLst>
          </a:custGeom>
          <a:solidFill>
            <a:srgbClr val="95D5D6"/>
          </a:solidFill>
        </p:spPr>
        <p:txBody>
          <a:bodyPr wrap="square" lIns="0" tIns="0" rIns="0" bIns="0" rtlCol="0"/>
          <a:lstStyle/>
          <a:p>
            <a:endParaRPr dirty="0"/>
          </a:p>
        </p:txBody>
      </p:sp>
      <p:sp>
        <p:nvSpPr>
          <p:cNvPr id="21" name="object 21"/>
          <p:cNvSpPr/>
          <p:nvPr/>
        </p:nvSpPr>
        <p:spPr>
          <a:xfrm>
            <a:off x="11895544" y="4061497"/>
            <a:ext cx="135255" cy="90170"/>
          </a:xfrm>
          <a:custGeom>
            <a:avLst/>
            <a:gdLst/>
            <a:ahLst/>
            <a:cxnLst/>
            <a:rect l="l" t="t" r="r" b="b"/>
            <a:pathLst>
              <a:path w="135254" h="90170">
                <a:moveTo>
                  <a:pt x="22529" y="0"/>
                </a:moveTo>
                <a:lnTo>
                  <a:pt x="0" y="0"/>
                </a:lnTo>
                <a:lnTo>
                  <a:pt x="0" y="22529"/>
                </a:lnTo>
                <a:lnTo>
                  <a:pt x="22529" y="22529"/>
                </a:lnTo>
                <a:lnTo>
                  <a:pt x="22529" y="0"/>
                </a:lnTo>
                <a:close/>
              </a:path>
              <a:path w="135254" h="90170">
                <a:moveTo>
                  <a:pt x="78867" y="33794"/>
                </a:moveTo>
                <a:lnTo>
                  <a:pt x="56337" y="33794"/>
                </a:lnTo>
                <a:lnTo>
                  <a:pt x="56337" y="56324"/>
                </a:lnTo>
                <a:lnTo>
                  <a:pt x="78867" y="56324"/>
                </a:lnTo>
                <a:lnTo>
                  <a:pt x="78867" y="33794"/>
                </a:lnTo>
                <a:close/>
              </a:path>
              <a:path w="135254" h="90170">
                <a:moveTo>
                  <a:pt x="135216" y="67614"/>
                </a:moveTo>
                <a:lnTo>
                  <a:pt x="112687" y="67614"/>
                </a:lnTo>
                <a:lnTo>
                  <a:pt x="112687" y="90144"/>
                </a:lnTo>
                <a:lnTo>
                  <a:pt x="135216" y="90144"/>
                </a:lnTo>
                <a:lnTo>
                  <a:pt x="135216" y="67614"/>
                </a:lnTo>
                <a:close/>
              </a:path>
            </a:pathLst>
          </a:custGeom>
          <a:solidFill>
            <a:srgbClr val="95D5D6"/>
          </a:solidFill>
        </p:spPr>
        <p:txBody>
          <a:bodyPr wrap="square" lIns="0" tIns="0" rIns="0" bIns="0" rtlCol="0"/>
          <a:lstStyle/>
          <a:p>
            <a:endParaRPr dirty="0"/>
          </a:p>
        </p:txBody>
      </p:sp>
      <p:sp>
        <p:nvSpPr>
          <p:cNvPr id="22" name="object 22"/>
          <p:cNvSpPr/>
          <p:nvPr/>
        </p:nvSpPr>
        <p:spPr>
          <a:xfrm>
            <a:off x="12030761" y="3926280"/>
            <a:ext cx="90170" cy="135255"/>
          </a:xfrm>
          <a:custGeom>
            <a:avLst/>
            <a:gdLst/>
            <a:ahLst/>
            <a:cxnLst/>
            <a:rect l="l" t="t" r="r" b="b"/>
            <a:pathLst>
              <a:path w="90170" h="135254">
                <a:moveTo>
                  <a:pt x="22529" y="0"/>
                </a:moveTo>
                <a:lnTo>
                  <a:pt x="0" y="0"/>
                </a:lnTo>
                <a:lnTo>
                  <a:pt x="0" y="22529"/>
                </a:lnTo>
                <a:lnTo>
                  <a:pt x="22529" y="22529"/>
                </a:lnTo>
                <a:lnTo>
                  <a:pt x="22529" y="0"/>
                </a:lnTo>
                <a:close/>
              </a:path>
              <a:path w="90170" h="135254">
                <a:moveTo>
                  <a:pt x="56337" y="56324"/>
                </a:moveTo>
                <a:lnTo>
                  <a:pt x="33807" y="56324"/>
                </a:lnTo>
                <a:lnTo>
                  <a:pt x="33807" y="78854"/>
                </a:lnTo>
                <a:lnTo>
                  <a:pt x="56337" y="78854"/>
                </a:lnTo>
                <a:lnTo>
                  <a:pt x="56337" y="56324"/>
                </a:lnTo>
                <a:close/>
              </a:path>
              <a:path w="90170" h="135254">
                <a:moveTo>
                  <a:pt x="90157" y="112674"/>
                </a:moveTo>
                <a:lnTo>
                  <a:pt x="67627" y="112674"/>
                </a:lnTo>
                <a:lnTo>
                  <a:pt x="67627" y="135204"/>
                </a:lnTo>
                <a:lnTo>
                  <a:pt x="90157" y="135204"/>
                </a:lnTo>
                <a:lnTo>
                  <a:pt x="90157" y="112674"/>
                </a:lnTo>
                <a:close/>
              </a:path>
            </a:pathLst>
          </a:custGeom>
          <a:solidFill>
            <a:srgbClr val="95D5D6"/>
          </a:solidFill>
        </p:spPr>
        <p:txBody>
          <a:bodyPr wrap="square" lIns="0" tIns="0" rIns="0" bIns="0" rtlCol="0"/>
          <a:lstStyle/>
          <a:p>
            <a:endParaRPr dirty="0"/>
          </a:p>
        </p:txBody>
      </p:sp>
      <p:sp>
        <p:nvSpPr>
          <p:cNvPr id="23" name="object 23"/>
          <p:cNvSpPr/>
          <p:nvPr/>
        </p:nvSpPr>
        <p:spPr>
          <a:xfrm>
            <a:off x="11861724" y="4241800"/>
            <a:ext cx="135255" cy="22860"/>
          </a:xfrm>
          <a:custGeom>
            <a:avLst/>
            <a:gdLst/>
            <a:ahLst/>
            <a:cxnLst/>
            <a:rect l="l" t="t" r="r" b="b"/>
            <a:pathLst>
              <a:path w="135254" h="22860">
                <a:moveTo>
                  <a:pt x="22529" y="0"/>
                </a:moveTo>
                <a:lnTo>
                  <a:pt x="0" y="0"/>
                </a:lnTo>
                <a:lnTo>
                  <a:pt x="0" y="22529"/>
                </a:lnTo>
                <a:lnTo>
                  <a:pt x="22529" y="22529"/>
                </a:lnTo>
                <a:lnTo>
                  <a:pt x="22529" y="0"/>
                </a:lnTo>
                <a:close/>
              </a:path>
              <a:path w="135254" h="22860">
                <a:moveTo>
                  <a:pt x="78879" y="0"/>
                </a:moveTo>
                <a:lnTo>
                  <a:pt x="56349" y="0"/>
                </a:lnTo>
                <a:lnTo>
                  <a:pt x="56349" y="22529"/>
                </a:lnTo>
                <a:lnTo>
                  <a:pt x="78879" y="22529"/>
                </a:lnTo>
                <a:lnTo>
                  <a:pt x="78879" y="0"/>
                </a:lnTo>
                <a:close/>
              </a:path>
              <a:path w="135254" h="22860">
                <a:moveTo>
                  <a:pt x="135216" y="0"/>
                </a:moveTo>
                <a:lnTo>
                  <a:pt x="112687" y="0"/>
                </a:lnTo>
                <a:lnTo>
                  <a:pt x="112687" y="22529"/>
                </a:lnTo>
                <a:lnTo>
                  <a:pt x="135216" y="22529"/>
                </a:lnTo>
                <a:lnTo>
                  <a:pt x="135216" y="0"/>
                </a:lnTo>
                <a:close/>
              </a:path>
            </a:pathLst>
          </a:custGeom>
          <a:solidFill>
            <a:srgbClr val="95D5D6"/>
          </a:solidFill>
        </p:spPr>
        <p:txBody>
          <a:bodyPr wrap="square" lIns="0" tIns="0" rIns="0" bIns="0" rtlCol="0"/>
          <a:lstStyle/>
          <a:p>
            <a:endParaRPr dirty="0"/>
          </a:p>
        </p:txBody>
      </p:sp>
      <p:pic>
        <p:nvPicPr>
          <p:cNvPr id="24" name="object 24"/>
          <p:cNvPicPr/>
          <p:nvPr/>
        </p:nvPicPr>
        <p:blipFill>
          <a:blip r:embed="rId7" cstate="print"/>
          <a:stretch>
            <a:fillRect/>
          </a:stretch>
        </p:blipFill>
        <p:spPr>
          <a:xfrm>
            <a:off x="8931055" y="1166499"/>
            <a:ext cx="1615857" cy="2599010"/>
          </a:xfrm>
          <a:prstGeom prst="rect">
            <a:avLst/>
          </a:prstGeom>
        </p:spPr>
      </p:pic>
      <p:sp>
        <p:nvSpPr>
          <p:cNvPr id="25" name="object 25"/>
          <p:cNvSpPr/>
          <p:nvPr/>
        </p:nvSpPr>
        <p:spPr>
          <a:xfrm>
            <a:off x="11895532" y="4354486"/>
            <a:ext cx="135255" cy="90170"/>
          </a:xfrm>
          <a:custGeom>
            <a:avLst/>
            <a:gdLst/>
            <a:ahLst/>
            <a:cxnLst/>
            <a:rect l="l" t="t" r="r" b="b"/>
            <a:pathLst>
              <a:path w="135254" h="90170">
                <a:moveTo>
                  <a:pt x="22529" y="67627"/>
                </a:moveTo>
                <a:lnTo>
                  <a:pt x="0" y="67627"/>
                </a:lnTo>
                <a:lnTo>
                  <a:pt x="0" y="90157"/>
                </a:lnTo>
                <a:lnTo>
                  <a:pt x="22529" y="90157"/>
                </a:lnTo>
                <a:lnTo>
                  <a:pt x="22529" y="67627"/>
                </a:lnTo>
                <a:close/>
              </a:path>
              <a:path w="135254" h="90170">
                <a:moveTo>
                  <a:pt x="78879" y="33820"/>
                </a:moveTo>
                <a:lnTo>
                  <a:pt x="56349" y="33820"/>
                </a:lnTo>
                <a:lnTo>
                  <a:pt x="56349" y="56349"/>
                </a:lnTo>
                <a:lnTo>
                  <a:pt x="78879" y="56349"/>
                </a:lnTo>
                <a:lnTo>
                  <a:pt x="78879" y="33820"/>
                </a:lnTo>
                <a:close/>
              </a:path>
              <a:path w="135254" h="90170">
                <a:moveTo>
                  <a:pt x="135229" y="0"/>
                </a:moveTo>
                <a:lnTo>
                  <a:pt x="112699" y="0"/>
                </a:lnTo>
                <a:lnTo>
                  <a:pt x="112699" y="22529"/>
                </a:lnTo>
                <a:lnTo>
                  <a:pt x="135229" y="22529"/>
                </a:lnTo>
                <a:lnTo>
                  <a:pt x="135229" y="0"/>
                </a:lnTo>
                <a:close/>
              </a:path>
            </a:pathLst>
          </a:custGeom>
          <a:solidFill>
            <a:srgbClr val="95D5D6"/>
          </a:solidFill>
        </p:spPr>
        <p:txBody>
          <a:bodyPr wrap="square" lIns="0" tIns="0" rIns="0" bIns="0" rtlCol="0"/>
          <a:lstStyle/>
          <a:p>
            <a:endParaRPr dirty="0"/>
          </a:p>
        </p:txBody>
      </p:sp>
      <p:sp>
        <p:nvSpPr>
          <p:cNvPr id="26" name="object 26"/>
          <p:cNvSpPr/>
          <p:nvPr/>
        </p:nvSpPr>
        <p:spPr>
          <a:xfrm>
            <a:off x="12030761" y="4444644"/>
            <a:ext cx="90170" cy="135255"/>
          </a:xfrm>
          <a:custGeom>
            <a:avLst/>
            <a:gdLst/>
            <a:ahLst/>
            <a:cxnLst/>
            <a:rect l="l" t="t" r="r" b="b"/>
            <a:pathLst>
              <a:path w="90170" h="135254">
                <a:moveTo>
                  <a:pt x="22529" y="112699"/>
                </a:moveTo>
                <a:lnTo>
                  <a:pt x="0" y="112699"/>
                </a:lnTo>
                <a:lnTo>
                  <a:pt x="0" y="135229"/>
                </a:lnTo>
                <a:lnTo>
                  <a:pt x="22529" y="135229"/>
                </a:lnTo>
                <a:lnTo>
                  <a:pt x="22529" y="112699"/>
                </a:lnTo>
                <a:close/>
              </a:path>
              <a:path w="90170" h="135254">
                <a:moveTo>
                  <a:pt x="56337" y="56349"/>
                </a:moveTo>
                <a:lnTo>
                  <a:pt x="33807" y="56349"/>
                </a:lnTo>
                <a:lnTo>
                  <a:pt x="33807" y="78879"/>
                </a:lnTo>
                <a:lnTo>
                  <a:pt x="56337" y="78879"/>
                </a:lnTo>
                <a:lnTo>
                  <a:pt x="56337" y="56349"/>
                </a:lnTo>
                <a:close/>
              </a:path>
              <a:path w="90170" h="135254">
                <a:moveTo>
                  <a:pt x="90144" y="0"/>
                </a:moveTo>
                <a:lnTo>
                  <a:pt x="67614" y="0"/>
                </a:lnTo>
                <a:lnTo>
                  <a:pt x="67614" y="22529"/>
                </a:lnTo>
                <a:lnTo>
                  <a:pt x="90144" y="22529"/>
                </a:lnTo>
                <a:lnTo>
                  <a:pt x="90144" y="0"/>
                </a:lnTo>
                <a:close/>
              </a:path>
            </a:pathLst>
          </a:custGeom>
          <a:solidFill>
            <a:srgbClr val="95D5D6"/>
          </a:solidFill>
        </p:spPr>
        <p:txBody>
          <a:bodyPr wrap="square" lIns="0" tIns="0" rIns="0" bIns="0" rtlCol="0"/>
          <a:lstStyle/>
          <a:p>
            <a:endParaRPr dirty="0"/>
          </a:p>
        </p:txBody>
      </p:sp>
      <p:sp>
        <p:nvSpPr>
          <p:cNvPr id="27" name="object 27"/>
          <p:cNvSpPr/>
          <p:nvPr/>
        </p:nvSpPr>
        <p:spPr>
          <a:xfrm>
            <a:off x="11680203" y="3068535"/>
            <a:ext cx="514350" cy="666115"/>
          </a:xfrm>
          <a:custGeom>
            <a:avLst/>
            <a:gdLst/>
            <a:ahLst/>
            <a:cxnLst/>
            <a:rect l="l" t="t" r="r" b="b"/>
            <a:pathLst>
              <a:path w="514350" h="666114">
                <a:moveTo>
                  <a:pt x="344893" y="224218"/>
                </a:moveTo>
                <a:lnTo>
                  <a:pt x="303733" y="224218"/>
                </a:lnTo>
                <a:lnTo>
                  <a:pt x="303733" y="265417"/>
                </a:lnTo>
                <a:lnTo>
                  <a:pt x="344893" y="265417"/>
                </a:lnTo>
                <a:lnTo>
                  <a:pt x="344893" y="224218"/>
                </a:lnTo>
                <a:close/>
              </a:path>
              <a:path w="514350" h="666114">
                <a:moveTo>
                  <a:pt x="357416" y="385495"/>
                </a:moveTo>
                <a:lnTo>
                  <a:pt x="316255" y="385495"/>
                </a:lnTo>
                <a:lnTo>
                  <a:pt x="316255" y="426694"/>
                </a:lnTo>
                <a:lnTo>
                  <a:pt x="357416" y="426694"/>
                </a:lnTo>
                <a:lnTo>
                  <a:pt x="357416" y="385495"/>
                </a:lnTo>
                <a:close/>
              </a:path>
              <a:path w="514350" h="666114">
                <a:moveTo>
                  <a:pt x="406831" y="96583"/>
                </a:moveTo>
                <a:lnTo>
                  <a:pt x="406158" y="96583"/>
                </a:lnTo>
                <a:lnTo>
                  <a:pt x="406831" y="96583"/>
                </a:lnTo>
                <a:close/>
              </a:path>
              <a:path w="514350" h="666114">
                <a:moveTo>
                  <a:pt x="501459" y="385495"/>
                </a:moveTo>
                <a:lnTo>
                  <a:pt x="460286" y="385495"/>
                </a:lnTo>
                <a:lnTo>
                  <a:pt x="460286" y="426707"/>
                </a:lnTo>
                <a:lnTo>
                  <a:pt x="501459" y="426707"/>
                </a:lnTo>
                <a:lnTo>
                  <a:pt x="501459" y="385495"/>
                </a:lnTo>
                <a:close/>
              </a:path>
              <a:path w="514350" h="666114">
                <a:moveTo>
                  <a:pt x="511898" y="129870"/>
                </a:moveTo>
                <a:lnTo>
                  <a:pt x="466636" y="115443"/>
                </a:lnTo>
                <a:lnTo>
                  <a:pt x="408051" y="96774"/>
                </a:lnTo>
                <a:lnTo>
                  <a:pt x="407809" y="96710"/>
                </a:lnTo>
                <a:lnTo>
                  <a:pt x="407606" y="96774"/>
                </a:lnTo>
                <a:lnTo>
                  <a:pt x="406882" y="96596"/>
                </a:lnTo>
                <a:lnTo>
                  <a:pt x="405790" y="96596"/>
                </a:lnTo>
                <a:lnTo>
                  <a:pt x="405536" y="96596"/>
                </a:lnTo>
                <a:lnTo>
                  <a:pt x="404279" y="96596"/>
                </a:lnTo>
                <a:lnTo>
                  <a:pt x="403580" y="96774"/>
                </a:lnTo>
                <a:lnTo>
                  <a:pt x="403313" y="96710"/>
                </a:lnTo>
                <a:lnTo>
                  <a:pt x="397522" y="98564"/>
                </a:lnTo>
                <a:lnTo>
                  <a:pt x="397522" y="115443"/>
                </a:lnTo>
                <a:lnTo>
                  <a:pt x="397522" y="325259"/>
                </a:lnTo>
                <a:lnTo>
                  <a:pt x="397522" y="341337"/>
                </a:lnTo>
                <a:lnTo>
                  <a:pt x="397522" y="545299"/>
                </a:lnTo>
                <a:lnTo>
                  <a:pt x="392264" y="542709"/>
                </a:lnTo>
                <a:lnTo>
                  <a:pt x="341198" y="506234"/>
                </a:lnTo>
                <a:lnTo>
                  <a:pt x="309384" y="469849"/>
                </a:lnTo>
                <a:lnTo>
                  <a:pt x="284772" y="429031"/>
                </a:lnTo>
                <a:lnTo>
                  <a:pt x="266458" y="385572"/>
                </a:lnTo>
                <a:lnTo>
                  <a:pt x="253568" y="341337"/>
                </a:lnTo>
                <a:lnTo>
                  <a:pt x="397522" y="341337"/>
                </a:lnTo>
                <a:lnTo>
                  <a:pt x="397522" y="325259"/>
                </a:lnTo>
                <a:lnTo>
                  <a:pt x="249999" y="325259"/>
                </a:lnTo>
                <a:lnTo>
                  <a:pt x="241744" y="271767"/>
                </a:lnTo>
                <a:lnTo>
                  <a:pt x="238417" y="224840"/>
                </a:lnTo>
                <a:lnTo>
                  <a:pt x="238175" y="188290"/>
                </a:lnTo>
                <a:lnTo>
                  <a:pt x="239166" y="165887"/>
                </a:lnTo>
                <a:lnTo>
                  <a:pt x="397522" y="115443"/>
                </a:lnTo>
                <a:lnTo>
                  <a:pt x="397522" y="98564"/>
                </a:lnTo>
                <a:lnTo>
                  <a:pt x="226085" y="153174"/>
                </a:lnTo>
                <a:lnTo>
                  <a:pt x="222084" y="212153"/>
                </a:lnTo>
                <a:lnTo>
                  <a:pt x="225221" y="267081"/>
                </a:lnTo>
                <a:lnTo>
                  <a:pt x="235229" y="332333"/>
                </a:lnTo>
                <a:lnTo>
                  <a:pt x="235000" y="334111"/>
                </a:lnTo>
                <a:lnTo>
                  <a:pt x="247738" y="381609"/>
                </a:lnTo>
                <a:lnTo>
                  <a:pt x="264172" y="423849"/>
                </a:lnTo>
                <a:lnTo>
                  <a:pt x="284403" y="461594"/>
                </a:lnTo>
                <a:lnTo>
                  <a:pt x="308317" y="494690"/>
                </a:lnTo>
                <a:lnTo>
                  <a:pt x="309143" y="495617"/>
                </a:lnTo>
                <a:lnTo>
                  <a:pt x="312928" y="500075"/>
                </a:lnTo>
                <a:lnTo>
                  <a:pt x="316357" y="503961"/>
                </a:lnTo>
                <a:lnTo>
                  <a:pt x="321894" y="509778"/>
                </a:lnTo>
                <a:lnTo>
                  <a:pt x="324065" y="511822"/>
                </a:lnTo>
                <a:lnTo>
                  <a:pt x="328282" y="515975"/>
                </a:lnTo>
                <a:lnTo>
                  <a:pt x="330377" y="518071"/>
                </a:lnTo>
                <a:lnTo>
                  <a:pt x="334987" y="522287"/>
                </a:lnTo>
                <a:lnTo>
                  <a:pt x="344246" y="530123"/>
                </a:lnTo>
                <a:lnTo>
                  <a:pt x="346430" y="531825"/>
                </a:lnTo>
                <a:lnTo>
                  <a:pt x="348945" y="533831"/>
                </a:lnTo>
                <a:lnTo>
                  <a:pt x="380898" y="554621"/>
                </a:lnTo>
                <a:lnTo>
                  <a:pt x="382993" y="555866"/>
                </a:lnTo>
                <a:lnTo>
                  <a:pt x="390791" y="559930"/>
                </a:lnTo>
                <a:lnTo>
                  <a:pt x="396532" y="562711"/>
                </a:lnTo>
                <a:lnTo>
                  <a:pt x="402501" y="565289"/>
                </a:lnTo>
                <a:lnTo>
                  <a:pt x="402628" y="565264"/>
                </a:lnTo>
                <a:lnTo>
                  <a:pt x="403656" y="565645"/>
                </a:lnTo>
                <a:lnTo>
                  <a:pt x="404596" y="565886"/>
                </a:lnTo>
                <a:lnTo>
                  <a:pt x="406527" y="565886"/>
                </a:lnTo>
                <a:lnTo>
                  <a:pt x="407479" y="565645"/>
                </a:lnTo>
                <a:lnTo>
                  <a:pt x="408508" y="565264"/>
                </a:lnTo>
                <a:lnTo>
                  <a:pt x="408673" y="565264"/>
                </a:lnTo>
                <a:lnTo>
                  <a:pt x="414693" y="562673"/>
                </a:lnTo>
                <a:lnTo>
                  <a:pt x="420357" y="559917"/>
                </a:lnTo>
                <a:lnTo>
                  <a:pt x="428142" y="555866"/>
                </a:lnTo>
                <a:lnTo>
                  <a:pt x="430212" y="554621"/>
                </a:lnTo>
                <a:lnTo>
                  <a:pt x="438823" y="549770"/>
                </a:lnTo>
                <a:lnTo>
                  <a:pt x="476135" y="522287"/>
                </a:lnTo>
                <a:lnTo>
                  <a:pt x="482942" y="515861"/>
                </a:lnTo>
                <a:lnTo>
                  <a:pt x="487159" y="511708"/>
                </a:lnTo>
                <a:lnTo>
                  <a:pt x="489229" y="509752"/>
                </a:lnTo>
                <a:lnTo>
                  <a:pt x="494576" y="504139"/>
                </a:lnTo>
                <a:lnTo>
                  <a:pt x="497801" y="500468"/>
                </a:lnTo>
                <a:lnTo>
                  <a:pt x="501586" y="496023"/>
                </a:lnTo>
                <a:lnTo>
                  <a:pt x="502246" y="495338"/>
                </a:lnTo>
                <a:lnTo>
                  <a:pt x="502856" y="494614"/>
                </a:lnTo>
                <a:lnTo>
                  <a:pt x="511898" y="482066"/>
                </a:lnTo>
                <a:lnTo>
                  <a:pt x="511898" y="452945"/>
                </a:lnTo>
                <a:lnTo>
                  <a:pt x="501700" y="469861"/>
                </a:lnTo>
                <a:lnTo>
                  <a:pt x="469887" y="506247"/>
                </a:lnTo>
                <a:lnTo>
                  <a:pt x="429958" y="536384"/>
                </a:lnTo>
                <a:lnTo>
                  <a:pt x="429602" y="536587"/>
                </a:lnTo>
                <a:lnTo>
                  <a:pt x="428840" y="537083"/>
                </a:lnTo>
                <a:lnTo>
                  <a:pt x="423926" y="539965"/>
                </a:lnTo>
                <a:lnTo>
                  <a:pt x="418858" y="542721"/>
                </a:lnTo>
                <a:lnTo>
                  <a:pt x="413613" y="545299"/>
                </a:lnTo>
                <a:lnTo>
                  <a:pt x="413613" y="341337"/>
                </a:lnTo>
                <a:lnTo>
                  <a:pt x="511898" y="341337"/>
                </a:lnTo>
                <a:lnTo>
                  <a:pt x="511898" y="325259"/>
                </a:lnTo>
                <a:lnTo>
                  <a:pt x="413613" y="325259"/>
                </a:lnTo>
                <a:lnTo>
                  <a:pt x="413613" y="115443"/>
                </a:lnTo>
                <a:lnTo>
                  <a:pt x="511898" y="146761"/>
                </a:lnTo>
                <a:lnTo>
                  <a:pt x="511898" y="129870"/>
                </a:lnTo>
                <a:close/>
              </a:path>
              <a:path w="514350" h="666114">
                <a:moveTo>
                  <a:pt x="511898" y="37020"/>
                </a:moveTo>
                <a:lnTo>
                  <a:pt x="454101" y="16713"/>
                </a:lnTo>
                <a:lnTo>
                  <a:pt x="406488" y="0"/>
                </a:lnTo>
                <a:lnTo>
                  <a:pt x="404609" y="0"/>
                </a:lnTo>
                <a:lnTo>
                  <a:pt x="159029" y="85725"/>
                </a:lnTo>
                <a:lnTo>
                  <a:pt x="159029" y="315366"/>
                </a:lnTo>
                <a:lnTo>
                  <a:pt x="100469" y="308737"/>
                </a:lnTo>
                <a:lnTo>
                  <a:pt x="55359" y="296113"/>
                </a:lnTo>
                <a:lnTo>
                  <a:pt x="48653" y="292354"/>
                </a:lnTo>
                <a:lnTo>
                  <a:pt x="26339" y="279869"/>
                </a:lnTo>
                <a:lnTo>
                  <a:pt x="16078" y="262331"/>
                </a:lnTo>
                <a:lnTo>
                  <a:pt x="25069" y="246176"/>
                </a:lnTo>
                <a:lnTo>
                  <a:pt x="50838" y="230581"/>
                </a:lnTo>
                <a:lnTo>
                  <a:pt x="91668" y="217792"/>
                </a:lnTo>
                <a:lnTo>
                  <a:pt x="145783" y="210070"/>
                </a:lnTo>
                <a:lnTo>
                  <a:pt x="147713" y="234480"/>
                </a:lnTo>
                <a:lnTo>
                  <a:pt x="150482" y="260324"/>
                </a:lnTo>
                <a:lnTo>
                  <a:pt x="154216" y="287362"/>
                </a:lnTo>
                <a:lnTo>
                  <a:pt x="159029" y="315366"/>
                </a:lnTo>
                <a:lnTo>
                  <a:pt x="159029" y="85725"/>
                </a:lnTo>
                <a:lnTo>
                  <a:pt x="147053" y="89903"/>
                </a:lnTo>
                <a:lnTo>
                  <a:pt x="144907" y="92875"/>
                </a:lnTo>
                <a:lnTo>
                  <a:pt x="144614" y="107213"/>
                </a:lnTo>
                <a:lnTo>
                  <a:pt x="144399" y="115392"/>
                </a:lnTo>
                <a:lnTo>
                  <a:pt x="144119" y="125209"/>
                </a:lnTo>
                <a:lnTo>
                  <a:pt x="143827" y="138722"/>
                </a:lnTo>
                <a:lnTo>
                  <a:pt x="143789" y="155079"/>
                </a:lnTo>
                <a:lnTo>
                  <a:pt x="144106" y="173570"/>
                </a:lnTo>
                <a:lnTo>
                  <a:pt x="144868" y="193941"/>
                </a:lnTo>
                <a:lnTo>
                  <a:pt x="92290" y="201244"/>
                </a:lnTo>
                <a:lnTo>
                  <a:pt x="45821" y="215150"/>
                </a:lnTo>
                <a:lnTo>
                  <a:pt x="12661" y="235546"/>
                </a:lnTo>
                <a:lnTo>
                  <a:pt x="0" y="262331"/>
                </a:lnTo>
                <a:lnTo>
                  <a:pt x="0" y="592543"/>
                </a:lnTo>
                <a:lnTo>
                  <a:pt x="11696" y="617677"/>
                </a:lnTo>
                <a:lnTo>
                  <a:pt x="46177" y="640041"/>
                </a:lnTo>
                <a:lnTo>
                  <a:pt x="102590" y="656069"/>
                </a:lnTo>
                <a:lnTo>
                  <a:pt x="180060" y="662190"/>
                </a:lnTo>
                <a:lnTo>
                  <a:pt x="227990" y="659841"/>
                </a:lnTo>
                <a:lnTo>
                  <a:pt x="271310" y="653072"/>
                </a:lnTo>
                <a:lnTo>
                  <a:pt x="295211" y="646099"/>
                </a:lnTo>
                <a:lnTo>
                  <a:pt x="308114" y="642340"/>
                </a:lnTo>
                <a:lnTo>
                  <a:pt x="336461" y="628116"/>
                </a:lnTo>
                <a:lnTo>
                  <a:pt x="352018" y="638530"/>
                </a:lnTo>
                <a:lnTo>
                  <a:pt x="367842" y="647979"/>
                </a:lnTo>
                <a:lnTo>
                  <a:pt x="384721" y="656894"/>
                </a:lnTo>
                <a:lnTo>
                  <a:pt x="402412" y="665048"/>
                </a:lnTo>
                <a:lnTo>
                  <a:pt x="403428" y="665467"/>
                </a:lnTo>
                <a:lnTo>
                  <a:pt x="404507" y="665695"/>
                </a:lnTo>
                <a:lnTo>
                  <a:pt x="406666" y="665695"/>
                </a:lnTo>
                <a:lnTo>
                  <a:pt x="407746" y="665467"/>
                </a:lnTo>
                <a:lnTo>
                  <a:pt x="408762" y="665048"/>
                </a:lnTo>
                <a:lnTo>
                  <a:pt x="439572" y="648881"/>
                </a:lnTo>
                <a:lnTo>
                  <a:pt x="459308" y="638530"/>
                </a:lnTo>
                <a:lnTo>
                  <a:pt x="502869" y="606094"/>
                </a:lnTo>
                <a:lnTo>
                  <a:pt x="511898" y="596988"/>
                </a:lnTo>
                <a:lnTo>
                  <a:pt x="511898" y="574230"/>
                </a:lnTo>
                <a:lnTo>
                  <a:pt x="500862" y="586206"/>
                </a:lnTo>
                <a:lnTo>
                  <a:pt x="457047" y="620801"/>
                </a:lnTo>
                <a:lnTo>
                  <a:pt x="405587" y="648881"/>
                </a:lnTo>
                <a:lnTo>
                  <a:pt x="367538" y="628116"/>
                </a:lnTo>
                <a:lnTo>
                  <a:pt x="354380" y="620941"/>
                </a:lnTo>
                <a:lnTo>
                  <a:pt x="322694" y="595960"/>
                </a:lnTo>
                <a:lnTo>
                  <a:pt x="322694" y="617753"/>
                </a:lnTo>
                <a:lnTo>
                  <a:pt x="296202" y="629526"/>
                </a:lnTo>
                <a:lnTo>
                  <a:pt x="262369" y="638454"/>
                </a:lnTo>
                <a:lnTo>
                  <a:pt x="223050" y="644118"/>
                </a:lnTo>
                <a:lnTo>
                  <a:pt x="180060" y="646099"/>
                </a:lnTo>
                <a:lnTo>
                  <a:pt x="113677" y="641299"/>
                </a:lnTo>
                <a:lnTo>
                  <a:pt x="61836" y="628827"/>
                </a:lnTo>
                <a:lnTo>
                  <a:pt x="28117" y="611606"/>
                </a:lnTo>
                <a:lnTo>
                  <a:pt x="16078" y="592543"/>
                </a:lnTo>
                <a:lnTo>
                  <a:pt x="16078" y="539165"/>
                </a:lnTo>
                <a:lnTo>
                  <a:pt x="40843" y="554990"/>
                </a:lnTo>
                <a:lnTo>
                  <a:pt x="76606" y="567855"/>
                </a:lnTo>
                <a:lnTo>
                  <a:pt x="123113" y="576491"/>
                </a:lnTo>
                <a:lnTo>
                  <a:pt x="180060" y="579653"/>
                </a:lnTo>
                <a:lnTo>
                  <a:pt x="204508" y="579031"/>
                </a:lnTo>
                <a:lnTo>
                  <a:pt x="228257" y="577189"/>
                </a:lnTo>
                <a:lnTo>
                  <a:pt x="251040" y="574179"/>
                </a:lnTo>
                <a:lnTo>
                  <a:pt x="272592" y="570039"/>
                </a:lnTo>
                <a:lnTo>
                  <a:pt x="284124" y="582701"/>
                </a:lnTo>
                <a:lnTo>
                  <a:pt x="296303" y="594893"/>
                </a:lnTo>
                <a:lnTo>
                  <a:pt x="309156" y="606590"/>
                </a:lnTo>
                <a:lnTo>
                  <a:pt x="322694" y="617753"/>
                </a:lnTo>
                <a:lnTo>
                  <a:pt x="322694" y="595960"/>
                </a:lnTo>
                <a:lnTo>
                  <a:pt x="310730" y="586511"/>
                </a:lnTo>
                <a:lnTo>
                  <a:pt x="295529" y="570039"/>
                </a:lnTo>
                <a:lnTo>
                  <a:pt x="289560" y="563575"/>
                </a:lnTo>
                <a:lnTo>
                  <a:pt x="274066" y="546811"/>
                </a:lnTo>
                <a:lnTo>
                  <a:pt x="261010" y="527939"/>
                </a:lnTo>
                <a:lnTo>
                  <a:pt x="261010" y="556006"/>
                </a:lnTo>
                <a:lnTo>
                  <a:pt x="241960" y="559257"/>
                </a:lnTo>
                <a:lnTo>
                  <a:pt x="222008" y="561619"/>
                </a:lnTo>
                <a:lnTo>
                  <a:pt x="201320" y="563079"/>
                </a:lnTo>
                <a:lnTo>
                  <a:pt x="180060" y="563575"/>
                </a:lnTo>
                <a:lnTo>
                  <a:pt x="113677" y="558774"/>
                </a:lnTo>
                <a:lnTo>
                  <a:pt x="61836" y="546290"/>
                </a:lnTo>
                <a:lnTo>
                  <a:pt x="47891" y="539165"/>
                </a:lnTo>
                <a:lnTo>
                  <a:pt x="28117" y="529069"/>
                </a:lnTo>
                <a:lnTo>
                  <a:pt x="16078" y="509993"/>
                </a:lnTo>
                <a:lnTo>
                  <a:pt x="16078" y="456603"/>
                </a:lnTo>
                <a:lnTo>
                  <a:pt x="40843" y="472427"/>
                </a:lnTo>
                <a:lnTo>
                  <a:pt x="76606" y="485292"/>
                </a:lnTo>
                <a:lnTo>
                  <a:pt x="123113" y="493941"/>
                </a:lnTo>
                <a:lnTo>
                  <a:pt x="180060" y="497103"/>
                </a:lnTo>
                <a:lnTo>
                  <a:pt x="190411" y="496989"/>
                </a:lnTo>
                <a:lnTo>
                  <a:pt x="200672" y="496633"/>
                </a:lnTo>
                <a:lnTo>
                  <a:pt x="210845" y="496062"/>
                </a:lnTo>
                <a:lnTo>
                  <a:pt x="220891" y="495300"/>
                </a:lnTo>
                <a:lnTo>
                  <a:pt x="229908" y="511009"/>
                </a:lnTo>
                <a:lnTo>
                  <a:pt x="239598" y="526376"/>
                </a:lnTo>
                <a:lnTo>
                  <a:pt x="249961" y="541401"/>
                </a:lnTo>
                <a:lnTo>
                  <a:pt x="261010" y="556006"/>
                </a:lnTo>
                <a:lnTo>
                  <a:pt x="261010" y="527939"/>
                </a:lnTo>
                <a:lnTo>
                  <a:pt x="243789" y="503034"/>
                </a:lnTo>
                <a:lnTo>
                  <a:pt x="239725" y="495300"/>
                </a:lnTo>
                <a:lnTo>
                  <a:pt x="232232" y="481025"/>
                </a:lnTo>
                <a:lnTo>
                  <a:pt x="219290" y="456412"/>
                </a:lnTo>
                <a:lnTo>
                  <a:pt x="212801" y="440182"/>
                </a:lnTo>
                <a:lnTo>
                  <a:pt x="212801" y="479755"/>
                </a:lnTo>
                <a:lnTo>
                  <a:pt x="204711" y="480275"/>
                </a:lnTo>
                <a:lnTo>
                  <a:pt x="196557" y="480682"/>
                </a:lnTo>
                <a:lnTo>
                  <a:pt x="188341" y="480936"/>
                </a:lnTo>
                <a:lnTo>
                  <a:pt x="180060" y="481025"/>
                </a:lnTo>
                <a:lnTo>
                  <a:pt x="113677" y="476224"/>
                </a:lnTo>
                <a:lnTo>
                  <a:pt x="61836" y="463727"/>
                </a:lnTo>
                <a:lnTo>
                  <a:pt x="47904" y="456603"/>
                </a:lnTo>
                <a:lnTo>
                  <a:pt x="28117" y="446493"/>
                </a:lnTo>
                <a:lnTo>
                  <a:pt x="16078" y="427418"/>
                </a:lnTo>
                <a:lnTo>
                  <a:pt x="16078" y="374053"/>
                </a:lnTo>
                <a:lnTo>
                  <a:pt x="40843" y="389877"/>
                </a:lnTo>
                <a:lnTo>
                  <a:pt x="76606" y="402742"/>
                </a:lnTo>
                <a:lnTo>
                  <a:pt x="123113" y="411378"/>
                </a:lnTo>
                <a:lnTo>
                  <a:pt x="180060" y="414540"/>
                </a:lnTo>
                <a:lnTo>
                  <a:pt x="181813" y="414540"/>
                </a:lnTo>
                <a:lnTo>
                  <a:pt x="185267" y="414489"/>
                </a:lnTo>
                <a:lnTo>
                  <a:pt x="191312" y="430999"/>
                </a:lnTo>
                <a:lnTo>
                  <a:pt x="197916" y="447395"/>
                </a:lnTo>
                <a:lnTo>
                  <a:pt x="205105" y="463727"/>
                </a:lnTo>
                <a:lnTo>
                  <a:pt x="212801" y="479755"/>
                </a:lnTo>
                <a:lnTo>
                  <a:pt x="212801" y="440182"/>
                </a:lnTo>
                <a:lnTo>
                  <a:pt x="202539" y="414489"/>
                </a:lnTo>
                <a:lnTo>
                  <a:pt x="199986" y="408127"/>
                </a:lnTo>
                <a:lnTo>
                  <a:pt x="197065" y="398449"/>
                </a:lnTo>
                <a:lnTo>
                  <a:pt x="185280" y="359397"/>
                </a:lnTo>
                <a:lnTo>
                  <a:pt x="179959" y="335572"/>
                </a:lnTo>
                <a:lnTo>
                  <a:pt x="179959" y="398449"/>
                </a:lnTo>
                <a:lnTo>
                  <a:pt x="113614" y="393649"/>
                </a:lnTo>
                <a:lnTo>
                  <a:pt x="61810" y="381165"/>
                </a:lnTo>
                <a:lnTo>
                  <a:pt x="47891" y="374053"/>
                </a:lnTo>
                <a:lnTo>
                  <a:pt x="28105" y="363943"/>
                </a:lnTo>
                <a:lnTo>
                  <a:pt x="16078" y="344881"/>
                </a:lnTo>
                <a:lnTo>
                  <a:pt x="16078" y="292354"/>
                </a:lnTo>
                <a:lnTo>
                  <a:pt x="42164" y="308114"/>
                </a:lnTo>
                <a:lnTo>
                  <a:pt x="77165" y="320014"/>
                </a:lnTo>
                <a:lnTo>
                  <a:pt x="118173" y="327901"/>
                </a:lnTo>
                <a:lnTo>
                  <a:pt x="162280" y="331660"/>
                </a:lnTo>
                <a:lnTo>
                  <a:pt x="166001" y="348208"/>
                </a:lnTo>
                <a:lnTo>
                  <a:pt x="170192" y="364883"/>
                </a:lnTo>
                <a:lnTo>
                  <a:pt x="174840" y="381647"/>
                </a:lnTo>
                <a:lnTo>
                  <a:pt x="179959" y="398449"/>
                </a:lnTo>
                <a:lnTo>
                  <a:pt x="179959" y="335572"/>
                </a:lnTo>
                <a:lnTo>
                  <a:pt x="175450" y="315366"/>
                </a:lnTo>
                <a:lnTo>
                  <a:pt x="174574" y="311416"/>
                </a:lnTo>
                <a:lnTo>
                  <a:pt x="167271" y="265417"/>
                </a:lnTo>
                <a:lnTo>
                  <a:pt x="162775" y="222592"/>
                </a:lnTo>
                <a:lnTo>
                  <a:pt x="162039" y="210070"/>
                </a:lnTo>
                <a:lnTo>
                  <a:pt x="160502" y="184137"/>
                </a:lnTo>
                <a:lnTo>
                  <a:pt x="159842" y="151282"/>
                </a:lnTo>
                <a:lnTo>
                  <a:pt x="160223" y="124714"/>
                </a:lnTo>
                <a:lnTo>
                  <a:pt x="160515" y="115392"/>
                </a:lnTo>
                <a:lnTo>
                  <a:pt x="160718" y="107213"/>
                </a:lnTo>
                <a:lnTo>
                  <a:pt x="160820" y="102133"/>
                </a:lnTo>
                <a:lnTo>
                  <a:pt x="405536" y="16713"/>
                </a:lnTo>
                <a:lnTo>
                  <a:pt x="511898" y="54051"/>
                </a:lnTo>
                <a:lnTo>
                  <a:pt x="511898" y="37020"/>
                </a:lnTo>
                <a:close/>
              </a:path>
              <a:path w="514350" h="666114">
                <a:moveTo>
                  <a:pt x="514007" y="224218"/>
                </a:moveTo>
                <a:lnTo>
                  <a:pt x="472833" y="224218"/>
                </a:lnTo>
                <a:lnTo>
                  <a:pt x="472833" y="265417"/>
                </a:lnTo>
                <a:lnTo>
                  <a:pt x="514007" y="265417"/>
                </a:lnTo>
                <a:lnTo>
                  <a:pt x="514007" y="224218"/>
                </a:lnTo>
                <a:close/>
              </a:path>
            </a:pathLst>
          </a:custGeom>
          <a:solidFill>
            <a:srgbClr val="95D5D6"/>
          </a:solidFill>
        </p:spPr>
        <p:txBody>
          <a:bodyPr wrap="square" lIns="0" tIns="0" rIns="0" bIns="0" rtlCol="0"/>
          <a:lstStyle/>
          <a:p>
            <a:endParaRPr dirty="0"/>
          </a:p>
        </p:txBody>
      </p:sp>
      <p:grpSp>
        <p:nvGrpSpPr>
          <p:cNvPr id="28" name="object 28"/>
          <p:cNvGrpSpPr/>
          <p:nvPr/>
        </p:nvGrpSpPr>
        <p:grpSpPr>
          <a:xfrm>
            <a:off x="11694259" y="5374665"/>
            <a:ext cx="494665" cy="836930"/>
            <a:chOff x="11694259" y="5374665"/>
            <a:chExt cx="494665" cy="836930"/>
          </a:xfrm>
        </p:grpSpPr>
        <p:sp>
          <p:nvSpPr>
            <p:cNvPr id="29" name="object 29"/>
            <p:cNvSpPr/>
            <p:nvPr/>
          </p:nvSpPr>
          <p:spPr>
            <a:xfrm>
              <a:off x="11694249" y="5374665"/>
              <a:ext cx="494665" cy="836930"/>
            </a:xfrm>
            <a:custGeom>
              <a:avLst/>
              <a:gdLst/>
              <a:ahLst/>
              <a:cxnLst/>
              <a:rect l="l" t="t" r="r" b="b"/>
              <a:pathLst>
                <a:path w="494665" h="836929">
                  <a:moveTo>
                    <a:pt x="414934" y="369468"/>
                  </a:moveTo>
                  <a:lnTo>
                    <a:pt x="407365" y="361899"/>
                  </a:lnTo>
                  <a:lnTo>
                    <a:pt x="380238" y="361899"/>
                  </a:lnTo>
                  <a:lnTo>
                    <a:pt x="380238" y="395630"/>
                  </a:lnTo>
                  <a:lnTo>
                    <a:pt x="369227" y="436626"/>
                  </a:lnTo>
                  <a:lnTo>
                    <a:pt x="347484" y="471678"/>
                  </a:lnTo>
                  <a:lnTo>
                    <a:pt x="316915" y="498983"/>
                  </a:lnTo>
                  <a:lnTo>
                    <a:pt x="279438" y="516699"/>
                  </a:lnTo>
                  <a:lnTo>
                    <a:pt x="236956" y="523011"/>
                  </a:lnTo>
                  <a:lnTo>
                    <a:pt x="191414" y="515645"/>
                  </a:lnTo>
                  <a:lnTo>
                    <a:pt x="151828" y="495147"/>
                  </a:lnTo>
                  <a:lnTo>
                    <a:pt x="120586" y="463892"/>
                  </a:lnTo>
                  <a:lnTo>
                    <a:pt x="100088" y="424307"/>
                  </a:lnTo>
                  <a:lnTo>
                    <a:pt x="92722" y="378764"/>
                  </a:lnTo>
                  <a:lnTo>
                    <a:pt x="99034" y="336283"/>
                  </a:lnTo>
                  <a:lnTo>
                    <a:pt x="116751" y="298805"/>
                  </a:lnTo>
                  <a:lnTo>
                    <a:pt x="144056" y="268249"/>
                  </a:lnTo>
                  <a:lnTo>
                    <a:pt x="179120" y="246507"/>
                  </a:lnTo>
                  <a:lnTo>
                    <a:pt x="220103" y="235496"/>
                  </a:lnTo>
                  <a:lnTo>
                    <a:pt x="220103" y="388061"/>
                  </a:lnTo>
                  <a:lnTo>
                    <a:pt x="227672" y="395630"/>
                  </a:lnTo>
                  <a:lnTo>
                    <a:pt x="380238" y="395630"/>
                  </a:lnTo>
                  <a:lnTo>
                    <a:pt x="380238" y="361899"/>
                  </a:lnTo>
                  <a:lnTo>
                    <a:pt x="253834" y="361899"/>
                  </a:lnTo>
                  <a:lnTo>
                    <a:pt x="253834" y="235496"/>
                  </a:lnTo>
                  <a:lnTo>
                    <a:pt x="253834" y="208356"/>
                  </a:lnTo>
                  <a:lnTo>
                    <a:pt x="246265" y="200799"/>
                  </a:lnTo>
                  <a:lnTo>
                    <a:pt x="236956" y="200799"/>
                  </a:lnTo>
                  <a:lnTo>
                    <a:pt x="169100" y="214312"/>
                  </a:lnTo>
                  <a:lnTo>
                    <a:pt x="111340" y="253136"/>
                  </a:lnTo>
                  <a:lnTo>
                    <a:pt x="72504" y="310896"/>
                  </a:lnTo>
                  <a:lnTo>
                    <a:pt x="58991" y="378764"/>
                  </a:lnTo>
                  <a:lnTo>
                    <a:pt x="62420" y="413588"/>
                  </a:lnTo>
                  <a:lnTo>
                    <a:pt x="88925" y="477164"/>
                  </a:lnTo>
                  <a:lnTo>
                    <a:pt x="138569" y="526808"/>
                  </a:lnTo>
                  <a:lnTo>
                    <a:pt x="202145" y="553300"/>
                  </a:lnTo>
                  <a:lnTo>
                    <a:pt x="236956" y="556729"/>
                  </a:lnTo>
                  <a:lnTo>
                    <a:pt x="271780" y="553300"/>
                  </a:lnTo>
                  <a:lnTo>
                    <a:pt x="335356" y="526808"/>
                  </a:lnTo>
                  <a:lnTo>
                    <a:pt x="385000" y="477164"/>
                  </a:lnTo>
                  <a:lnTo>
                    <a:pt x="411505" y="413588"/>
                  </a:lnTo>
                  <a:lnTo>
                    <a:pt x="414934" y="378764"/>
                  </a:lnTo>
                  <a:lnTo>
                    <a:pt x="414934" y="369468"/>
                  </a:lnTo>
                  <a:close/>
                </a:path>
                <a:path w="494665" h="836929">
                  <a:moveTo>
                    <a:pt x="494347" y="85471"/>
                  </a:moveTo>
                  <a:lnTo>
                    <a:pt x="487629" y="52235"/>
                  </a:lnTo>
                  <a:lnTo>
                    <a:pt x="475145" y="33731"/>
                  </a:lnTo>
                  <a:lnTo>
                    <a:pt x="469290" y="25069"/>
                  </a:lnTo>
                  <a:lnTo>
                    <a:pt x="460616" y="19215"/>
                  </a:lnTo>
                  <a:lnTo>
                    <a:pt x="460616" y="85471"/>
                  </a:lnTo>
                  <a:lnTo>
                    <a:pt x="460616" y="91757"/>
                  </a:lnTo>
                  <a:lnTo>
                    <a:pt x="460514" y="125488"/>
                  </a:lnTo>
                  <a:lnTo>
                    <a:pt x="456006" y="710869"/>
                  </a:lnTo>
                  <a:lnTo>
                    <a:pt x="33718" y="710869"/>
                  </a:lnTo>
                  <a:lnTo>
                    <a:pt x="33731" y="125488"/>
                  </a:lnTo>
                  <a:lnTo>
                    <a:pt x="460514" y="125488"/>
                  </a:lnTo>
                  <a:lnTo>
                    <a:pt x="460514" y="91757"/>
                  </a:lnTo>
                  <a:lnTo>
                    <a:pt x="33718" y="91757"/>
                  </a:lnTo>
                  <a:lnTo>
                    <a:pt x="33718" y="85471"/>
                  </a:lnTo>
                  <a:lnTo>
                    <a:pt x="37795" y="65354"/>
                  </a:lnTo>
                  <a:lnTo>
                    <a:pt x="48907" y="48907"/>
                  </a:lnTo>
                  <a:lnTo>
                    <a:pt x="65379" y="37807"/>
                  </a:lnTo>
                  <a:lnTo>
                    <a:pt x="85509" y="33731"/>
                  </a:lnTo>
                  <a:lnTo>
                    <a:pt x="408889" y="33731"/>
                  </a:lnTo>
                  <a:lnTo>
                    <a:pt x="429006" y="37807"/>
                  </a:lnTo>
                  <a:lnTo>
                    <a:pt x="445452" y="48907"/>
                  </a:lnTo>
                  <a:lnTo>
                    <a:pt x="456552" y="65354"/>
                  </a:lnTo>
                  <a:lnTo>
                    <a:pt x="460616" y="85471"/>
                  </a:lnTo>
                  <a:lnTo>
                    <a:pt x="460616" y="19215"/>
                  </a:lnTo>
                  <a:lnTo>
                    <a:pt x="442125" y="6731"/>
                  </a:lnTo>
                  <a:lnTo>
                    <a:pt x="408889" y="0"/>
                  </a:lnTo>
                  <a:lnTo>
                    <a:pt x="85509" y="0"/>
                  </a:lnTo>
                  <a:lnTo>
                    <a:pt x="52260" y="6731"/>
                  </a:lnTo>
                  <a:lnTo>
                    <a:pt x="25069" y="25069"/>
                  </a:lnTo>
                  <a:lnTo>
                    <a:pt x="6731" y="52235"/>
                  </a:lnTo>
                  <a:lnTo>
                    <a:pt x="0" y="85471"/>
                  </a:lnTo>
                  <a:lnTo>
                    <a:pt x="0" y="750862"/>
                  </a:lnTo>
                  <a:lnTo>
                    <a:pt x="6731" y="784136"/>
                  </a:lnTo>
                  <a:lnTo>
                    <a:pt x="25069" y="811314"/>
                  </a:lnTo>
                  <a:lnTo>
                    <a:pt x="52260" y="829665"/>
                  </a:lnTo>
                  <a:lnTo>
                    <a:pt x="85509" y="836383"/>
                  </a:lnTo>
                  <a:lnTo>
                    <a:pt x="408889" y="836383"/>
                  </a:lnTo>
                  <a:lnTo>
                    <a:pt x="452450" y="824433"/>
                  </a:lnTo>
                  <a:lnTo>
                    <a:pt x="435216" y="795439"/>
                  </a:lnTo>
                  <a:lnTo>
                    <a:pt x="428980" y="798588"/>
                  </a:lnTo>
                  <a:lnTo>
                    <a:pt x="422554" y="800823"/>
                  </a:lnTo>
                  <a:lnTo>
                    <a:pt x="415810" y="802208"/>
                  </a:lnTo>
                  <a:lnTo>
                    <a:pt x="408889" y="802665"/>
                  </a:lnTo>
                  <a:lnTo>
                    <a:pt x="85509" y="802665"/>
                  </a:lnTo>
                  <a:lnTo>
                    <a:pt x="65379" y="798588"/>
                  </a:lnTo>
                  <a:lnTo>
                    <a:pt x="48907" y="787476"/>
                  </a:lnTo>
                  <a:lnTo>
                    <a:pt x="37795" y="771017"/>
                  </a:lnTo>
                  <a:lnTo>
                    <a:pt x="33718" y="750862"/>
                  </a:lnTo>
                  <a:lnTo>
                    <a:pt x="33718" y="744601"/>
                  </a:lnTo>
                  <a:lnTo>
                    <a:pt x="481977" y="744601"/>
                  </a:lnTo>
                  <a:lnTo>
                    <a:pt x="489546" y="737082"/>
                  </a:lnTo>
                  <a:lnTo>
                    <a:pt x="489750" y="710869"/>
                  </a:lnTo>
                  <a:lnTo>
                    <a:pt x="491947" y="422363"/>
                  </a:lnTo>
                  <a:lnTo>
                    <a:pt x="493509" y="419798"/>
                  </a:lnTo>
                  <a:lnTo>
                    <a:pt x="494347" y="416852"/>
                  </a:lnTo>
                  <a:lnTo>
                    <a:pt x="494347" y="125488"/>
                  </a:lnTo>
                  <a:lnTo>
                    <a:pt x="494347" y="91757"/>
                  </a:lnTo>
                  <a:lnTo>
                    <a:pt x="494347" y="85471"/>
                  </a:lnTo>
                  <a:close/>
                </a:path>
              </a:pathLst>
            </a:custGeom>
            <a:solidFill>
              <a:srgbClr val="95D5D6"/>
            </a:solidFill>
          </p:spPr>
          <p:txBody>
            <a:bodyPr wrap="square" lIns="0" tIns="0" rIns="0" bIns="0" rtlCol="0"/>
            <a:lstStyle/>
            <a:p>
              <a:endParaRPr dirty="0"/>
            </a:p>
          </p:txBody>
        </p:sp>
        <p:pic>
          <p:nvPicPr>
            <p:cNvPr id="30" name="object 30"/>
            <p:cNvPicPr/>
            <p:nvPr/>
          </p:nvPicPr>
          <p:blipFill>
            <a:blip r:embed="rId8" cstate="print"/>
            <a:stretch>
              <a:fillRect/>
            </a:stretch>
          </p:blipFill>
          <p:spPr>
            <a:xfrm>
              <a:off x="11980157" y="5560311"/>
              <a:ext cx="146608" cy="146608"/>
            </a:xfrm>
            <a:prstGeom prst="rect">
              <a:avLst/>
            </a:prstGeom>
          </p:spPr>
        </p:pic>
      </p:grpSp>
      <p:pic>
        <p:nvPicPr>
          <p:cNvPr id="31" name="object 31"/>
          <p:cNvPicPr/>
          <p:nvPr/>
        </p:nvPicPr>
        <p:blipFill>
          <a:blip r:embed="rId9" cstate="print"/>
          <a:stretch>
            <a:fillRect/>
          </a:stretch>
        </p:blipFill>
        <p:spPr>
          <a:xfrm>
            <a:off x="10743972" y="839078"/>
            <a:ext cx="1198886" cy="1052829"/>
          </a:xfrm>
          <a:prstGeom prst="rect">
            <a:avLst/>
          </a:prstGeom>
        </p:spPr>
      </p:pic>
      <p:sp>
        <p:nvSpPr>
          <p:cNvPr id="33" name="object 33"/>
          <p:cNvSpPr txBox="1"/>
          <p:nvPr/>
        </p:nvSpPr>
        <p:spPr>
          <a:xfrm>
            <a:off x="521876" y="2216110"/>
            <a:ext cx="7692605" cy="874598"/>
          </a:xfrm>
          <a:prstGeom prst="rect">
            <a:avLst/>
          </a:prstGeom>
        </p:spPr>
        <p:txBody>
          <a:bodyPr vert="horz" wrap="square" lIns="0" tIns="12700" rIns="0" bIns="0" rtlCol="0">
            <a:spAutoFit/>
          </a:bodyPr>
          <a:lstStyle/>
          <a:p>
            <a:pPr lvl="0">
              <a:spcAft>
                <a:spcPts val="0"/>
              </a:spcAft>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Section </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Implementation Support Tools</a:t>
            </a:r>
            <a:endParaRPr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8047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txBox="1">
            <a:spLocks/>
          </p:cNvSpPr>
          <p:nvPr/>
        </p:nvSpPr>
        <p:spPr>
          <a:xfrm>
            <a:off x="609600" y="914400"/>
            <a:ext cx="10439400" cy="566822"/>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dirty="0" smtClean="0">
                <a:solidFill>
                  <a:srgbClr val="009FA0"/>
                </a:solidFill>
                <a:latin typeface="Arial" panose="020B0604020202020204" pitchFamily="34" charset="0"/>
                <a:ea typeface="Tahoma" panose="020B0604030504040204" pitchFamily="34" charset="0"/>
                <a:cs typeface="Arial" panose="020B0604020202020204" pitchFamily="34" charset="0"/>
              </a:rPr>
              <a:t>Implementation Support Tools (guidance)</a:t>
            </a:r>
            <a:endParaRPr lang="en-IE" sz="3600" dirty="0">
              <a:solidFill>
                <a:srgbClr val="009FA0"/>
              </a:solidFill>
              <a:latin typeface="Arial" panose="020B0604020202020204" pitchFamily="34" charset="0"/>
              <a:ea typeface="Tahoma" panose="020B0604030504040204" pitchFamily="34" charset="0"/>
              <a:cs typeface="Arial" panose="020B0604020202020204" pitchFamily="34" charset="0"/>
            </a:endParaRPr>
          </a:p>
        </p:txBody>
      </p:sp>
      <p:sp>
        <p:nvSpPr>
          <p:cNvPr id="2" name="Rectangle 1"/>
          <p:cNvSpPr/>
          <p:nvPr/>
        </p:nvSpPr>
        <p:spPr>
          <a:xfrm>
            <a:off x="523929" y="1676400"/>
            <a:ext cx="11134671" cy="2449901"/>
          </a:xfrm>
          <a:prstGeom prst="rect">
            <a:avLst/>
          </a:prstGeom>
        </p:spPr>
        <p:txBody>
          <a:bodyPr wrap="square">
            <a:spAutoFit/>
          </a:bodyPr>
          <a:lstStyle/>
          <a:p>
            <a:pPr>
              <a:lnSpc>
                <a:spcPct val="111000"/>
              </a:lnSpc>
              <a:spcAft>
                <a:spcPts val="1200"/>
              </a:spcAft>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develops implementation support tools to </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assist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services and staff to </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implement</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the national standards in their setting, or as a </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guide</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to making improvements in a particular area.</a:t>
            </a:r>
          </a:p>
          <a:p>
            <a:pPr>
              <a:lnSpc>
                <a:spcPct val="111000"/>
              </a:lnSpc>
              <a:spcAft>
                <a:spcPts val="1200"/>
              </a:spcAft>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Throughout the standards development process, HIQA works to identify potential </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barriers</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and </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facilitators</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to the implementation of the standards and addresses these within the standards or through the development of additional support tools. </a:t>
            </a:r>
          </a:p>
          <a:p>
            <a:pPr>
              <a:lnSpc>
                <a:spcPct val="111000"/>
              </a:lnSpc>
              <a:spcAft>
                <a:spcPts val="1200"/>
              </a:spcAft>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Examples of implementation support tools developed to date include</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p:txBody>
      </p:sp>
      <p:pic>
        <p:nvPicPr>
          <p:cNvPr id="3" name="Picture 2"/>
          <p:cNvPicPr>
            <a:picLocks noChangeAspect="1"/>
          </p:cNvPicPr>
          <p:nvPr/>
        </p:nvPicPr>
        <p:blipFill>
          <a:blip r:embed="rId4"/>
          <a:stretch>
            <a:fillRect/>
          </a:stretch>
        </p:blipFill>
        <p:spPr>
          <a:xfrm>
            <a:off x="9372600" y="5538741"/>
            <a:ext cx="2066723" cy="810183"/>
          </a:xfrm>
          <a:prstGeom prst="rect">
            <a:avLst/>
          </a:prstGeom>
        </p:spPr>
      </p:pic>
      <p:sp>
        <p:nvSpPr>
          <p:cNvPr id="4" name="TextBox 3"/>
          <p:cNvSpPr txBox="1"/>
          <p:nvPr/>
        </p:nvSpPr>
        <p:spPr>
          <a:xfrm>
            <a:off x="523929" y="5318683"/>
            <a:ext cx="8848671" cy="1323439"/>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All </a:t>
            </a:r>
            <a:r>
              <a:rPr lang="en-US" sz="2000" b="1" dirty="0">
                <a:latin typeface="Tahoma" panose="020B0604030504040204" pitchFamily="34" charset="0"/>
                <a:ea typeface="Tahoma" panose="020B0604030504040204" pitchFamily="34" charset="0"/>
                <a:cs typeface="Tahoma" panose="020B0604030504040204" pitchFamily="34" charset="0"/>
              </a:rPr>
              <a:t>resources</a:t>
            </a:r>
            <a:r>
              <a:rPr lang="en-US" sz="2000" dirty="0">
                <a:latin typeface="Tahoma" panose="020B0604030504040204" pitchFamily="34" charset="0"/>
                <a:ea typeface="Tahoma" panose="020B0604030504040204" pitchFamily="34" charset="0"/>
                <a:cs typeface="Tahoma" panose="020B0604030504040204" pitchFamily="34" charset="0"/>
              </a:rPr>
              <a:t> are available on the HIQA website </a:t>
            </a:r>
            <a:r>
              <a:rPr lang="en-US" sz="2000" dirty="0">
                <a:latin typeface="Tahoma" panose="020B0604030504040204" pitchFamily="34" charset="0"/>
                <a:ea typeface="Tahoma" panose="020B0604030504040204" pitchFamily="34" charset="0"/>
                <a:cs typeface="Tahoma" panose="020B0604030504040204" pitchFamily="34" charset="0"/>
                <a:hlinkClick r:id="rId5"/>
              </a:rPr>
              <a:t>www.hiqa.ie</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b="1" dirty="0" smtClean="0">
                <a:latin typeface="Tahoma" panose="020B0604030504040204" pitchFamily="34" charset="0"/>
                <a:ea typeface="Tahoma" panose="020B0604030504040204" pitchFamily="34" charset="0"/>
                <a:cs typeface="Tahoma" panose="020B0604030504040204" pitchFamily="34" charset="0"/>
              </a:rPr>
              <a:t>online </a:t>
            </a:r>
            <a:r>
              <a:rPr lang="en-US" sz="2000" b="1" dirty="0">
                <a:latin typeface="Tahoma" panose="020B0604030504040204" pitchFamily="34" charset="0"/>
                <a:ea typeface="Tahoma" panose="020B0604030504040204" pitchFamily="34" charset="0"/>
                <a:cs typeface="Tahoma" panose="020B0604030504040204" pitchFamily="34" charset="0"/>
              </a:rPr>
              <a:t>learning </a:t>
            </a:r>
            <a:r>
              <a:rPr lang="en-US" sz="2000" b="1" dirty="0" smtClean="0">
                <a:latin typeface="Tahoma" panose="020B0604030504040204" pitchFamily="34" charset="0"/>
                <a:ea typeface="Tahoma" panose="020B0604030504040204" pitchFamily="34" charset="0"/>
                <a:cs typeface="Tahoma" panose="020B0604030504040204" pitchFamily="34" charset="0"/>
              </a:rPr>
              <a:t>courses </a:t>
            </a:r>
            <a:r>
              <a:rPr lang="en-US" sz="2000" dirty="0" smtClean="0">
                <a:latin typeface="Tahoma" panose="020B0604030504040204" pitchFamily="34" charset="0"/>
                <a:ea typeface="Tahoma" panose="020B0604030504040204" pitchFamily="34" charset="0"/>
                <a:cs typeface="Tahoma" panose="020B0604030504040204" pitchFamily="34" charset="0"/>
              </a:rPr>
              <a:t>are </a:t>
            </a:r>
            <a:r>
              <a:rPr lang="en-US" sz="2000" dirty="0">
                <a:latin typeface="Tahoma" panose="020B0604030504040204" pitchFamily="34" charset="0"/>
                <a:ea typeface="Tahoma" panose="020B0604030504040204" pitchFamily="34" charset="0"/>
                <a:cs typeface="Tahoma" panose="020B0604030504040204" pitchFamily="34" charset="0"/>
              </a:rPr>
              <a:t>available through </a:t>
            </a:r>
            <a:r>
              <a:rPr lang="en-US" sz="2000" dirty="0">
                <a:latin typeface="Tahoma" panose="020B0604030504040204" pitchFamily="34" charset="0"/>
                <a:ea typeface="Tahoma" panose="020B0604030504040204" pitchFamily="34" charset="0"/>
                <a:cs typeface="Tahoma" panose="020B0604030504040204" pitchFamily="34" charset="0"/>
                <a:hlinkClick r:id="rId6"/>
              </a:rPr>
              <a:t>HSeLanD</a:t>
            </a:r>
            <a:r>
              <a:rPr lang="en-US" sz="2000" dirty="0" smtClean="0">
                <a:latin typeface="Tahoma" panose="020B0604030504040204" pitchFamily="34" charset="0"/>
                <a:ea typeface="Tahoma" panose="020B0604030504040204" pitchFamily="34" charset="0"/>
                <a:cs typeface="Tahoma" panose="020B0604030504040204" pitchFamily="34" charset="0"/>
              </a:rPr>
              <a:t>, in </a:t>
            </a:r>
            <a:r>
              <a:rPr lang="en-US" sz="2000" dirty="0">
                <a:latin typeface="Tahoma" panose="020B0604030504040204" pitchFamily="34" charset="0"/>
                <a:ea typeface="Tahoma" panose="020B0604030504040204" pitchFamily="34" charset="0"/>
                <a:cs typeface="Tahoma" panose="020B0604030504040204" pitchFamily="34" charset="0"/>
              </a:rPr>
              <a:t>the course catalogue ‘Health and Social Care </a:t>
            </a:r>
            <a:r>
              <a:rPr lang="en-US" sz="2000" dirty="0" smtClean="0">
                <a:latin typeface="Tahoma" panose="020B0604030504040204" pitchFamily="34" charset="0"/>
                <a:ea typeface="Tahoma" panose="020B0604030504040204" pitchFamily="34" charset="0"/>
                <a:cs typeface="Tahoma" panose="020B0604030504040204" pitchFamily="34" charset="0"/>
              </a:rPr>
              <a:t>Professionals’. The courses should </a:t>
            </a:r>
            <a:r>
              <a:rPr lang="en-US" sz="2000" dirty="0">
                <a:latin typeface="Tahoma" panose="020B0604030504040204" pitchFamily="34" charset="0"/>
                <a:ea typeface="Tahoma" panose="020B0604030504040204" pitchFamily="34" charset="0"/>
                <a:cs typeface="Tahoma" panose="020B0604030504040204" pitchFamily="34" charset="0"/>
              </a:rPr>
              <a:t>be completed </a:t>
            </a:r>
            <a:r>
              <a:rPr lang="en-US" sz="2000" dirty="0" smtClean="0">
                <a:latin typeface="Tahoma" panose="020B0604030504040204" pitchFamily="34" charset="0"/>
                <a:ea typeface="Tahoma" panose="020B0604030504040204" pitchFamily="34" charset="0"/>
                <a:cs typeface="Tahoma" panose="020B0604030504040204" pitchFamily="34" charset="0"/>
              </a:rPr>
              <a:t>on </a:t>
            </a:r>
            <a:r>
              <a:rPr lang="en-US" sz="2000" dirty="0">
                <a:latin typeface="Tahoma" panose="020B0604030504040204" pitchFamily="34" charset="0"/>
                <a:ea typeface="Tahoma" panose="020B0604030504040204" pitchFamily="34" charset="0"/>
                <a:cs typeface="Tahoma" panose="020B0604030504040204" pitchFamily="34" charset="0"/>
                <a:hlinkClick r:id="rId6"/>
              </a:rPr>
              <a:t>HSeLanD </a:t>
            </a:r>
            <a:r>
              <a:rPr lang="en-US" sz="2000" dirty="0" smtClean="0">
                <a:latin typeface="Tahoma" panose="020B0604030504040204" pitchFamily="34" charset="0"/>
                <a:ea typeface="Tahoma" panose="020B0604030504040204" pitchFamily="34" charset="0"/>
                <a:cs typeface="Tahoma" panose="020B0604030504040204" pitchFamily="34" charset="0"/>
              </a:rPr>
              <a:t>if a </a:t>
            </a:r>
            <a:r>
              <a:rPr lang="en-US" sz="2000" b="1" dirty="0">
                <a:latin typeface="Tahoma" panose="020B0604030504040204" pitchFamily="34" charset="0"/>
                <a:ea typeface="Tahoma" panose="020B0604030504040204" pitchFamily="34" charset="0"/>
                <a:cs typeface="Tahoma" panose="020B0604030504040204" pitchFamily="34" charset="0"/>
              </a:rPr>
              <a:t>certificate of </a:t>
            </a:r>
            <a:r>
              <a:rPr lang="en-US" sz="2000" b="1" dirty="0" smtClean="0">
                <a:latin typeface="Tahoma" panose="020B0604030504040204" pitchFamily="34" charset="0"/>
                <a:ea typeface="Tahoma" panose="020B0604030504040204" pitchFamily="34" charset="0"/>
                <a:cs typeface="Tahoma" panose="020B0604030504040204" pitchFamily="34" charset="0"/>
              </a:rPr>
              <a:t>completion </a:t>
            </a:r>
            <a:r>
              <a:rPr lang="en-US" sz="2000" dirty="0" smtClean="0">
                <a:latin typeface="Tahoma" panose="020B0604030504040204" pitchFamily="34" charset="0"/>
                <a:ea typeface="Tahoma" panose="020B0604030504040204" pitchFamily="34" charset="0"/>
                <a:cs typeface="Tahoma" panose="020B0604030504040204" pitchFamily="34" charset="0"/>
              </a:rPr>
              <a:t>is required.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838200" y="4246079"/>
            <a:ext cx="7010400" cy="1292662"/>
          </a:xfrm>
          <a:prstGeom prst="rect">
            <a:avLst/>
          </a:prstGeom>
          <a:noFill/>
        </p:spPr>
        <p:txBody>
          <a:bodyPr wrap="square" rtlCol="0">
            <a:spAutoFit/>
          </a:bodyPr>
          <a:lstStyle/>
          <a:p>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a:t>
            </a:r>
            <a:r>
              <a:rPr lang="en-IE" sz="2000" dirty="0" smtClean="0">
                <a:latin typeface="Tahoma" panose="020B0604030504040204" pitchFamily="34" charset="0"/>
                <a:ea typeface="Tahoma" panose="020B0604030504040204" pitchFamily="34" charset="0"/>
                <a:cs typeface="Tahoma" panose="020B0604030504040204" pitchFamily="34" charset="0"/>
              </a:rPr>
              <a:t> Online learning courses	</a:t>
            </a:r>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a:t>
            </a:r>
            <a:r>
              <a:rPr lang="en-IE" sz="2000" dirty="0" smtClean="0">
                <a:solidFill>
                  <a:srgbClr val="009FA0"/>
                </a:solidFill>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Video animations</a:t>
            </a:r>
          </a:p>
          <a:p>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a:t>
            </a:r>
            <a:r>
              <a:rPr lang="en-IE" sz="2000" dirty="0" smtClean="0">
                <a:solidFill>
                  <a:srgbClr val="009FA0"/>
                </a:solidFill>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Information leaflets		</a:t>
            </a:r>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a:t>
            </a:r>
            <a:r>
              <a:rPr lang="en-IE" sz="2000" dirty="0" smtClean="0">
                <a:latin typeface="Tahoma" panose="020B0604030504040204" pitchFamily="34" charset="0"/>
                <a:ea typeface="Tahoma" panose="020B0604030504040204" pitchFamily="34" charset="0"/>
                <a:cs typeface="Tahoma" panose="020B0604030504040204" pitchFamily="34" charset="0"/>
              </a:rPr>
              <a:t> Academic slide decks</a:t>
            </a:r>
          </a:p>
          <a:p>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a:t>
            </a:r>
            <a:r>
              <a:rPr lang="en-IE" sz="2000" dirty="0" smtClean="0">
                <a:latin typeface="Tahoma" panose="020B0604030504040204" pitchFamily="34" charset="0"/>
                <a:ea typeface="Tahoma" panose="020B0604030504040204" pitchFamily="34" charset="0"/>
                <a:cs typeface="Tahoma" panose="020B0604030504040204" pitchFamily="34" charset="0"/>
              </a:rPr>
              <a:t> Policy briefs			</a:t>
            </a:r>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a:t>
            </a:r>
            <a:r>
              <a:rPr lang="en-IE" sz="2000" dirty="0" smtClean="0">
                <a:latin typeface="Tahoma" panose="020B0604030504040204" pitchFamily="34" charset="0"/>
                <a:ea typeface="Tahoma" panose="020B0604030504040204" pitchFamily="34" charset="0"/>
                <a:cs typeface="Tahoma" panose="020B0604030504040204" pitchFamily="34" charset="0"/>
              </a:rPr>
              <a:t> Easy-to-read guides</a:t>
            </a:r>
          </a:p>
          <a:p>
            <a:endParaRPr lang="en-IE" dirty="0"/>
          </a:p>
        </p:txBody>
      </p:sp>
    </p:spTree>
    <p:custDataLst>
      <p:tags r:id="rId1"/>
    </p:custDataLst>
    <p:extLst>
      <p:ext uri="{BB962C8B-B14F-4D97-AF65-F5344CB8AC3E}">
        <p14:creationId xmlns:p14="http://schemas.microsoft.com/office/powerpoint/2010/main" val="83905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txBox="1">
            <a:spLocks/>
          </p:cNvSpPr>
          <p:nvPr/>
        </p:nvSpPr>
        <p:spPr>
          <a:xfrm>
            <a:off x="593692" y="514484"/>
            <a:ext cx="10379107" cy="1120820"/>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Implementation Support </a:t>
            </a:r>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T</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ools </a:t>
            </a:r>
          </a:p>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 National Standards for Adult Safeguarding</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p:cNvSpPr>
            <a:spLocks noChangeArrowheads="1"/>
          </p:cNvSpPr>
          <p:nvPr/>
        </p:nvSpPr>
        <p:spPr bwMode="auto">
          <a:xfrm>
            <a:off x="3116262" y="13984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pic>
        <p:nvPicPr>
          <p:cNvPr id="13" name="Picture 12"/>
          <p:cNvPicPr/>
          <p:nvPr/>
        </p:nvPicPr>
        <p:blipFill>
          <a:blip r:embed="rId5"/>
          <a:stretch>
            <a:fillRect/>
          </a:stretch>
        </p:blipFill>
        <p:spPr>
          <a:xfrm>
            <a:off x="4444862" y="2656814"/>
            <a:ext cx="3935534" cy="2148711"/>
          </a:xfrm>
          <a:prstGeom prst="rect">
            <a:avLst/>
          </a:prstGeom>
        </p:spPr>
      </p:pic>
      <p:pic>
        <p:nvPicPr>
          <p:cNvPr id="15" name="Picture 14"/>
          <p:cNvPicPr/>
          <p:nvPr/>
        </p:nvPicPr>
        <p:blipFill>
          <a:blip r:embed="rId6"/>
          <a:stretch>
            <a:fillRect/>
          </a:stretch>
        </p:blipFill>
        <p:spPr>
          <a:xfrm>
            <a:off x="9525000" y="2075843"/>
            <a:ext cx="1672511" cy="2680063"/>
          </a:xfrm>
          <a:prstGeom prst="rect">
            <a:avLst/>
          </a:prstGeom>
        </p:spPr>
      </p:pic>
      <p:sp>
        <p:nvSpPr>
          <p:cNvPr id="2" name="Rectangle 1"/>
          <p:cNvSpPr/>
          <p:nvPr/>
        </p:nvSpPr>
        <p:spPr>
          <a:xfrm>
            <a:off x="9372600" y="5045584"/>
            <a:ext cx="2413538" cy="1458733"/>
          </a:xfrm>
          <a:prstGeom prst="rect">
            <a:avLst/>
          </a:prstGeom>
        </p:spPr>
        <p:txBody>
          <a:bodyPr wrap="square">
            <a:spAutoFit/>
          </a:bodyPr>
          <a:lstStyle/>
          <a:p>
            <a:pPr marL="7620" marR="30480" indent="-6350">
              <a:lnSpc>
                <a:spcPct val="111000"/>
              </a:lnSpc>
              <a:spcAft>
                <a:spcPts val="1030"/>
              </a:spcAft>
            </a:pPr>
            <a:r>
              <a:rPr lang="en-IE" sz="1600" u="sng" dirty="0">
                <a:solidFill>
                  <a:srgbClr val="21114C"/>
                </a:solidFill>
                <a:uFill>
                  <a:solidFill>
                    <a:srgbClr val="0563C1"/>
                  </a:solidFill>
                </a:uFill>
                <a:latin typeface="Tahoma" panose="020B0604030504040204" pitchFamily="34" charset="0"/>
                <a:ea typeface="Tahoma" panose="020B0604030504040204" pitchFamily="34" charset="0"/>
                <a:hlinkClick r:id="rId7"/>
              </a:rPr>
              <a:t>Leaflet</a:t>
            </a:r>
            <a:r>
              <a:rPr lang="en-IE" sz="1600" dirty="0">
                <a:solidFill>
                  <a:srgbClr val="21114C"/>
                </a:solidFill>
                <a:latin typeface="Tahoma" panose="020B0604030504040204" pitchFamily="34" charset="0"/>
                <a:ea typeface="Tahoma" panose="020B0604030504040204" pitchFamily="34" charset="0"/>
                <a:hlinkClick r:id="rId7"/>
              </a:rPr>
              <a:t> </a:t>
            </a:r>
            <a:r>
              <a:rPr lang="en-IE" sz="1600" dirty="0">
                <a:solidFill>
                  <a:srgbClr val="21114C"/>
                </a:solidFill>
                <a:latin typeface="Tahoma" panose="020B0604030504040204" pitchFamily="34" charset="0"/>
                <a:ea typeface="Tahoma" panose="020B0604030504040204" pitchFamily="34" charset="0"/>
              </a:rPr>
              <a:t>for people using health and social care services setting out what </a:t>
            </a:r>
            <a:r>
              <a:rPr lang="en-IE" sz="1600" dirty="0" smtClean="0">
                <a:solidFill>
                  <a:srgbClr val="21114C"/>
                </a:solidFill>
                <a:latin typeface="Tahoma" panose="020B0604030504040204" pitchFamily="34" charset="0"/>
                <a:ea typeface="Tahoma" panose="020B0604030504040204" pitchFamily="34" charset="0"/>
              </a:rPr>
              <a:t>these </a:t>
            </a:r>
            <a:r>
              <a:rPr lang="en-IE" sz="1600" dirty="0">
                <a:solidFill>
                  <a:srgbClr val="21114C"/>
                </a:solidFill>
                <a:latin typeface="Tahoma" panose="020B0604030504040204" pitchFamily="34" charset="0"/>
                <a:ea typeface="Tahoma" panose="020B0604030504040204" pitchFamily="34" charset="0"/>
              </a:rPr>
              <a:t>standards mean for them </a:t>
            </a:r>
            <a:endParaRPr lang="en-IE" sz="1600" dirty="0">
              <a:solidFill>
                <a:srgbClr val="21114C"/>
              </a:solidFill>
              <a:effectLst/>
              <a:latin typeface="Tahoma" panose="020B0604030504040204" pitchFamily="34" charset="0"/>
              <a:ea typeface="Tahoma" panose="020B0604030504040204" pitchFamily="34" charset="0"/>
            </a:endParaRPr>
          </a:p>
        </p:txBody>
      </p:sp>
      <p:sp>
        <p:nvSpPr>
          <p:cNvPr id="5" name="Rectangle 4"/>
          <p:cNvSpPr/>
          <p:nvPr/>
        </p:nvSpPr>
        <p:spPr>
          <a:xfrm>
            <a:off x="4444862" y="5043812"/>
            <a:ext cx="4138458" cy="1586973"/>
          </a:xfrm>
          <a:prstGeom prst="rect">
            <a:avLst/>
          </a:prstGeom>
        </p:spPr>
        <p:txBody>
          <a:bodyPr wrap="square">
            <a:spAutoFit/>
          </a:bodyPr>
          <a:lstStyle/>
          <a:p>
            <a:pPr marL="7620" indent="-6350">
              <a:lnSpc>
                <a:spcPct val="111000"/>
              </a:lnSpc>
              <a:spcAft>
                <a:spcPts val="1015"/>
              </a:spcAft>
            </a:pPr>
            <a:r>
              <a:rPr lang="en-IE" sz="1600" dirty="0">
                <a:solidFill>
                  <a:srgbClr val="21114C"/>
                </a:solidFill>
                <a:latin typeface="Tahoma" panose="020B0604030504040204" pitchFamily="34" charset="0"/>
                <a:ea typeface="Tahoma" panose="020B0604030504040204" pitchFamily="34" charset="0"/>
              </a:rPr>
              <a:t>The online learning course is available on the HIQA website:</a:t>
            </a:r>
            <a:r>
              <a:rPr lang="en-IE" sz="1600" dirty="0">
                <a:solidFill>
                  <a:srgbClr val="21114C"/>
                </a:solidFill>
                <a:latin typeface="Tahoma" panose="020B0604030504040204" pitchFamily="34" charset="0"/>
                <a:ea typeface="Tahoma" panose="020B0604030504040204" pitchFamily="34" charset="0"/>
                <a:hlinkClick r:id="rId8"/>
              </a:rPr>
              <a:t> </a:t>
            </a:r>
            <a:r>
              <a:rPr lang="en-IE" sz="1600" u="sng" dirty="0">
                <a:solidFill>
                  <a:srgbClr val="21114C"/>
                </a:solidFill>
                <a:uFill>
                  <a:solidFill>
                    <a:srgbClr val="0563C1"/>
                  </a:solidFill>
                </a:uFill>
                <a:latin typeface="Tahoma" panose="020B0604030504040204" pitchFamily="34" charset="0"/>
                <a:ea typeface="Tahoma" panose="020B0604030504040204" pitchFamily="34" charset="0"/>
                <a:hlinkClick r:id="rId8"/>
              </a:rPr>
              <a:t>National Standards for</a:t>
            </a:r>
            <a:r>
              <a:rPr lang="en-IE" sz="1600" dirty="0">
                <a:solidFill>
                  <a:srgbClr val="21114C"/>
                </a:solidFill>
                <a:latin typeface="Tahoma" panose="020B0604030504040204" pitchFamily="34" charset="0"/>
                <a:ea typeface="Tahoma" panose="020B0604030504040204" pitchFamily="34" charset="0"/>
                <a:hlinkClick r:id="rId8"/>
              </a:rPr>
              <a:t> </a:t>
            </a:r>
            <a:r>
              <a:rPr lang="en-IE" sz="1600" u="sng" dirty="0">
                <a:solidFill>
                  <a:srgbClr val="21114C"/>
                </a:solidFill>
                <a:uFill>
                  <a:solidFill>
                    <a:srgbClr val="0563C1"/>
                  </a:solidFill>
                </a:uFill>
                <a:latin typeface="Tahoma" panose="020B0604030504040204" pitchFamily="34" charset="0"/>
                <a:ea typeface="Tahoma" panose="020B0604030504040204" pitchFamily="34" charset="0"/>
                <a:hlinkClick r:id="rId8"/>
              </a:rPr>
              <a:t>Adult Safeguarding: Putting the Standards into Practice</a:t>
            </a:r>
            <a:r>
              <a:rPr lang="en-IE" sz="1600" dirty="0">
                <a:solidFill>
                  <a:srgbClr val="21114C"/>
                </a:solidFill>
                <a:latin typeface="Tahoma" panose="020B0604030504040204" pitchFamily="34" charset="0"/>
                <a:ea typeface="Tahoma" panose="020B0604030504040204" pitchFamily="34" charset="0"/>
                <a:hlinkClick r:id="rId8"/>
              </a:rPr>
              <a:t>.</a:t>
            </a:r>
            <a:r>
              <a:rPr lang="en-IE" sz="1600" dirty="0">
                <a:solidFill>
                  <a:srgbClr val="21114C"/>
                </a:solidFill>
                <a:latin typeface="Tahoma" panose="020B0604030504040204" pitchFamily="34" charset="0"/>
                <a:ea typeface="Tahoma" panose="020B0604030504040204" pitchFamily="34" charset="0"/>
              </a:rPr>
              <a:t> </a:t>
            </a:r>
            <a:endParaRPr lang="en-IE" sz="1600" dirty="0" smtClean="0">
              <a:solidFill>
                <a:srgbClr val="21114C"/>
              </a:solidFill>
              <a:latin typeface="Tahoma" panose="020B0604030504040204" pitchFamily="34" charset="0"/>
              <a:ea typeface="Tahoma" panose="020B0604030504040204" pitchFamily="34" charset="0"/>
            </a:endParaRPr>
          </a:p>
          <a:p>
            <a:pPr marL="7620" indent="-6350">
              <a:lnSpc>
                <a:spcPct val="111000"/>
              </a:lnSpc>
              <a:spcAft>
                <a:spcPts val="1015"/>
              </a:spcAft>
            </a:pPr>
            <a:r>
              <a:rPr lang="en-IE" sz="1600" dirty="0" smtClean="0">
                <a:solidFill>
                  <a:srgbClr val="21114C"/>
                </a:solidFill>
                <a:latin typeface="Tahoma" panose="020B0604030504040204" pitchFamily="34" charset="0"/>
                <a:ea typeface="Tahoma" panose="020B0604030504040204" pitchFamily="34" charset="0"/>
              </a:rPr>
              <a:t>The </a:t>
            </a:r>
            <a:r>
              <a:rPr lang="en-IE" sz="1600" dirty="0">
                <a:solidFill>
                  <a:srgbClr val="21114C"/>
                </a:solidFill>
                <a:latin typeface="Tahoma" panose="020B0604030504040204" pitchFamily="34" charset="0"/>
                <a:ea typeface="Tahoma" panose="020B0604030504040204" pitchFamily="34" charset="0"/>
              </a:rPr>
              <a:t>course is also available on </a:t>
            </a:r>
            <a:r>
              <a:rPr lang="en-IE" sz="1600" u="sng" dirty="0">
                <a:solidFill>
                  <a:srgbClr val="21114C"/>
                </a:solidFill>
                <a:uFill>
                  <a:solidFill>
                    <a:srgbClr val="0563C1"/>
                  </a:solidFill>
                </a:uFill>
                <a:latin typeface="Tahoma" panose="020B0604030504040204" pitchFamily="34" charset="0"/>
                <a:ea typeface="Tahoma" panose="020B0604030504040204" pitchFamily="34" charset="0"/>
                <a:hlinkClick r:id="rId9"/>
              </a:rPr>
              <a:t>HSELanD</a:t>
            </a:r>
            <a:r>
              <a:rPr lang="en-IE" sz="1600" dirty="0">
                <a:solidFill>
                  <a:srgbClr val="21114C"/>
                </a:solidFill>
                <a:latin typeface="Tahoma" panose="020B0604030504040204" pitchFamily="34" charset="0"/>
                <a:ea typeface="Tahoma" panose="020B0604030504040204" pitchFamily="34" charset="0"/>
                <a:hlinkClick r:id="rId9"/>
              </a:rPr>
              <a:t>.</a:t>
            </a:r>
            <a:endParaRPr lang="en-IE" sz="1600" dirty="0">
              <a:solidFill>
                <a:srgbClr val="21114C"/>
              </a:solidFill>
            </a:endParaRPr>
          </a:p>
        </p:txBody>
      </p:sp>
      <p:pic>
        <p:nvPicPr>
          <p:cNvPr id="17" name="Picture 16"/>
          <p:cNvPicPr/>
          <p:nvPr/>
        </p:nvPicPr>
        <p:blipFill>
          <a:blip r:embed="rId10"/>
          <a:stretch>
            <a:fillRect/>
          </a:stretch>
        </p:blipFill>
        <p:spPr>
          <a:xfrm>
            <a:off x="484979" y="2803703"/>
            <a:ext cx="3569317" cy="1987645"/>
          </a:xfrm>
          <a:prstGeom prst="rect">
            <a:avLst/>
          </a:prstGeom>
        </p:spPr>
      </p:pic>
      <p:sp>
        <p:nvSpPr>
          <p:cNvPr id="16" name="Rectangle 15"/>
          <p:cNvSpPr/>
          <p:nvPr/>
        </p:nvSpPr>
        <p:spPr>
          <a:xfrm>
            <a:off x="605521" y="5043812"/>
            <a:ext cx="3292508" cy="638893"/>
          </a:xfrm>
          <a:prstGeom prst="rect">
            <a:avLst/>
          </a:prstGeom>
        </p:spPr>
        <p:txBody>
          <a:bodyPr wrap="square">
            <a:spAutoFit/>
          </a:bodyPr>
          <a:lstStyle/>
          <a:p>
            <a:pPr marR="30480" lvl="0" fontAlgn="base">
              <a:lnSpc>
                <a:spcPct val="111000"/>
              </a:lnSpc>
              <a:spcAft>
                <a:spcPts val="930"/>
              </a:spcAft>
              <a:buClr>
                <a:srgbClr val="000000"/>
              </a:buClr>
              <a:buSzPts val="1200"/>
            </a:pPr>
            <a:r>
              <a:rPr lang="en-IE" sz="1600" u="sng" dirty="0">
                <a:solidFill>
                  <a:srgbClr val="21114C"/>
                </a:solidFill>
                <a:uFill>
                  <a:solidFill>
                    <a:srgbClr val="0563C1"/>
                  </a:solidFill>
                </a:uFill>
                <a:latin typeface="Tahoma" panose="020B0604030504040204" pitchFamily="34" charset="0"/>
                <a:ea typeface="Tahoma" panose="020B0604030504040204" pitchFamily="34" charset="0"/>
                <a:cs typeface="Tahoma" panose="020B0604030504040204" pitchFamily="34" charset="0"/>
                <a:hlinkClick r:id="rId11"/>
              </a:rPr>
              <a:t>Video </a:t>
            </a:r>
            <a:r>
              <a:rPr lang="en-IE" sz="1600" u="sng" dirty="0" smtClean="0">
                <a:solidFill>
                  <a:srgbClr val="21114C"/>
                </a:solidFill>
                <a:uFill>
                  <a:solidFill>
                    <a:srgbClr val="0563C1"/>
                  </a:solidFill>
                </a:uFill>
                <a:latin typeface="Tahoma" panose="020B0604030504040204" pitchFamily="34" charset="0"/>
                <a:ea typeface="Tahoma" panose="020B0604030504040204" pitchFamily="34" charset="0"/>
                <a:cs typeface="Tahoma" panose="020B0604030504040204" pitchFamily="34" charset="0"/>
                <a:hlinkClick r:id="rId11"/>
              </a:rPr>
              <a:t>animation</a:t>
            </a:r>
            <a:r>
              <a:rPr lang="en-IE" sz="1600" dirty="0" smtClean="0">
                <a:solidFill>
                  <a:srgbClr val="21114C"/>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for National Standards </a:t>
            </a:r>
            <a:r>
              <a:rPr lang="en-IE" sz="1600" dirty="0">
                <a:solidFill>
                  <a:srgbClr val="21114C"/>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for </a:t>
            </a:r>
            <a:r>
              <a:rPr lang="en-IE" sz="1600" dirty="0" smtClean="0">
                <a:solidFill>
                  <a:srgbClr val="21114C"/>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Adult Safeguarding </a:t>
            </a:r>
            <a:endParaRPr lang="en-IE" sz="1600" u="none" strike="noStrike" dirty="0">
              <a:solidFill>
                <a:srgbClr val="21114C"/>
              </a:solidFill>
              <a:effectLst/>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p:txBody>
      </p:sp>
      <p:pic>
        <p:nvPicPr>
          <p:cNvPr id="4" name="84GPr391OLc"/>
          <p:cNvPicPr>
            <a:picLocks noRot="1" noChangeAspect="1"/>
          </p:cNvPicPr>
          <p:nvPr>
            <a:videoFile r:link="rId2"/>
          </p:nvPr>
        </p:nvPicPr>
        <p:blipFill>
          <a:blip r:embed="rId12"/>
          <a:stretch>
            <a:fillRect/>
          </a:stretch>
        </p:blipFill>
        <p:spPr>
          <a:xfrm>
            <a:off x="484979" y="2803703"/>
            <a:ext cx="3533592" cy="1987645"/>
          </a:xfrm>
          <a:prstGeom prst="rect">
            <a:avLst/>
          </a:prstGeom>
        </p:spPr>
      </p:pic>
    </p:spTree>
    <p:custDataLst>
      <p:tags r:id="rId1"/>
    </p:custDataLst>
    <p:extLst>
      <p:ext uri="{BB962C8B-B14F-4D97-AF65-F5344CB8AC3E}">
        <p14:creationId xmlns:p14="http://schemas.microsoft.com/office/powerpoint/2010/main" val="1237100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9571629" cy="553998"/>
          </a:xfrm>
        </p:spPr>
        <p:txBody>
          <a:bodyPr/>
          <a:lstStyle/>
          <a:p>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Introduction</a:t>
            </a:r>
          </a:p>
        </p:txBody>
      </p:sp>
      <p:sp>
        <p:nvSpPr>
          <p:cNvPr id="3" name="Content Placeholder 2"/>
          <p:cNvSpPr>
            <a:spLocks noGrp="1"/>
          </p:cNvSpPr>
          <p:nvPr>
            <p:ph sz="half" idx="2"/>
          </p:nvPr>
        </p:nvSpPr>
        <p:spPr>
          <a:xfrm>
            <a:off x="533400" y="1828800"/>
            <a:ext cx="11277283" cy="4665251"/>
          </a:xfrm>
        </p:spPr>
        <p:txBody>
          <a:bodyPr/>
          <a:lstStyle/>
          <a:p>
            <a:pPr>
              <a:lnSpc>
                <a:spcPct val="114000"/>
              </a:lnSpc>
              <a:spcAft>
                <a:spcPts val="600"/>
              </a:spcAft>
              <a:buClr>
                <a:schemeClr val="accent6"/>
              </a:buClr>
              <a:defRPr/>
            </a:pPr>
            <a:r>
              <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rPr>
              <a:t>How can this slide deck be used?</a:t>
            </a:r>
          </a:p>
          <a:p>
            <a:pPr>
              <a:lnSpc>
                <a:spcPct val="114000"/>
              </a:lnSpc>
              <a:buClr>
                <a:schemeClr val="accent6"/>
              </a:buClr>
              <a:defRPr/>
            </a:pP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The slide deck has been designed to be used in a flexible way. </a:t>
            </a:r>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Content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has been divided into different sections and these can be delivered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together,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or separately as individual modules. 	</a:t>
            </a:r>
          </a:p>
          <a:p>
            <a:pPr>
              <a:lnSpc>
                <a:spcPct val="114000"/>
              </a:lnSpc>
              <a:buClr>
                <a:schemeClr val="accent6"/>
              </a:buClr>
              <a:defRPr/>
            </a:pP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These slides may be adapted for teaching and training purposes. </a:t>
            </a:r>
          </a:p>
          <a:p>
            <a:pPr>
              <a:lnSpc>
                <a:spcPct val="114000"/>
              </a:lnSpc>
              <a:buClr>
                <a:schemeClr val="accent6"/>
              </a:buClr>
              <a:defRPr/>
            </a:pP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We ask that you acknowledge HIQA as the source of these materials. </a:t>
            </a:r>
          </a:p>
          <a:p>
            <a:pPr>
              <a:lnSpc>
                <a:spcPct val="114000"/>
              </a:lnSpc>
              <a:buClr>
                <a:schemeClr val="accent6"/>
              </a:buClr>
              <a:defRPr/>
            </a:pPr>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Fore the most recent version of this slide deck, visit our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4"/>
              </a:rPr>
              <a:t>Learning Hub</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endPar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spTree>
    <p:custDataLst>
      <p:tags r:id="rId1"/>
    </p:custDataLst>
    <p:extLst>
      <p:ext uri="{BB962C8B-B14F-4D97-AF65-F5344CB8AC3E}">
        <p14:creationId xmlns:p14="http://schemas.microsoft.com/office/powerpoint/2010/main" val="2486678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txBox="1">
            <a:spLocks/>
          </p:cNvSpPr>
          <p:nvPr/>
        </p:nvSpPr>
        <p:spPr>
          <a:xfrm>
            <a:off x="609600" y="155189"/>
            <a:ext cx="10439400" cy="1490152"/>
          </a:xfrm>
          <a:prstGeom prst="rect">
            <a:avLst/>
          </a:prstGeom>
        </p:spPr>
        <p:txBody>
          <a:bodyPr vert="horz" wrap="square" lIns="0" tIns="12700" rIns="0" bIns="0" rtlCol="0">
            <a:spAutoFit/>
          </a:bodyPr>
          <a:lstStyle>
            <a:lvl1pPr>
              <a:defRPr sz="5600" b="0" i="0">
                <a:solidFill>
                  <a:schemeClr val="bg1"/>
                </a:solidFill>
                <a:latin typeface="Arial"/>
                <a:ea typeface="+mj-ea"/>
                <a:cs typeface="Arial"/>
              </a:defRPr>
            </a:lvl1pPr>
          </a:lstStyle>
          <a:p>
            <a:r>
              <a:rPr lang="en-IE" sz="32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Implementation Support </a:t>
            </a:r>
            <a:r>
              <a:rPr lang="en-IE" sz="3200" spc="-150" dirty="0">
                <a:solidFill>
                  <a:srgbClr val="009FA0"/>
                </a:solidFill>
                <a:latin typeface="Tahoma" panose="020B0604030504040204" pitchFamily="34" charset="0"/>
                <a:ea typeface="Tahoma" panose="020B0604030504040204" pitchFamily="34" charset="0"/>
                <a:cs typeface="Tahoma" panose="020B0604030504040204" pitchFamily="34" charset="0"/>
              </a:rPr>
              <a:t>T</a:t>
            </a:r>
            <a:r>
              <a:rPr lang="en-IE" sz="32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ools – </a:t>
            </a:r>
          </a:p>
          <a:p>
            <a:r>
              <a:rPr lang="en-IE" sz="32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National Standards for infection prevention and </a:t>
            </a:r>
          </a:p>
          <a:p>
            <a:r>
              <a:rPr lang="en-IE" sz="32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control in community services</a:t>
            </a:r>
            <a:endParaRPr lang="en-IE" sz="3200" spc="-15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2049" name="Picture 12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86" y="2313684"/>
            <a:ext cx="3736238" cy="1884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116262" y="13984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6" name="Rectangle 4"/>
          <p:cNvSpPr>
            <a:spLocks noChangeArrowheads="1"/>
          </p:cNvSpPr>
          <p:nvPr/>
        </p:nvSpPr>
        <p:spPr bwMode="auto">
          <a:xfrm>
            <a:off x="410724" y="4297421"/>
            <a:ext cx="3581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763" algn="l"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rgbClr val="21114C"/>
                </a:solidFill>
                <a:effectLst/>
                <a:latin typeface="Tahoma" panose="020B0604030504040204" pitchFamily="34" charset="0"/>
                <a:ea typeface="Tahoma" panose="020B0604030504040204" pitchFamily="34" charset="0"/>
                <a:cs typeface="Tahoma" panose="020B0604030504040204" pitchFamily="34" charset="0"/>
              </a:rPr>
              <a:t>Online learning</a:t>
            </a:r>
            <a:r>
              <a:rPr kumimoji="0" lang="en-IE" altLang="en-US" sz="1600" b="0" i="0" u="none" strike="noStrike" cap="none" normalizeH="0" baseline="0" dirty="0" smtClean="0">
                <a:ln>
                  <a:noFill/>
                </a:ln>
                <a:solidFill>
                  <a:srgbClr val="21114C"/>
                </a:solidFill>
                <a:effectLst/>
                <a:latin typeface="Tahoma" panose="020B0604030504040204" pitchFamily="34" charset="0"/>
                <a:ea typeface="Tahoma" panose="020B0604030504040204" pitchFamily="34" charset="0"/>
                <a:cs typeface="Tahoma" panose="020B0604030504040204" pitchFamily="34" charset="0"/>
              </a:rPr>
              <a:t>: The online learning course ‘National Standards for Infection prevention and control in community services: Putting the standards into practice’ can be accessed 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0" i="0" u="sng" strike="noStrike" cap="none" normalizeH="0" baseline="0" dirty="0" smtClean="0">
                <a:ln>
                  <a:noFill/>
                </a:ln>
                <a:solidFill>
                  <a:srgbClr val="21114C"/>
                </a:solidFill>
                <a:effectLst/>
                <a:latin typeface="Tahoma" panose="020B0604030504040204" pitchFamily="34" charset="0"/>
                <a:ea typeface="Tahoma" panose="020B0604030504040204" pitchFamily="34" charset="0"/>
                <a:cs typeface="Tahoma" panose="020B0604030504040204" pitchFamily="34" charset="0"/>
                <a:hlinkClick r:id="rId6"/>
              </a:rPr>
              <a:t>www.hseland.ie</a:t>
            </a:r>
            <a:endParaRPr kumimoji="0" lang="en-IE" altLang="en-US" sz="1600" b="0" i="0" u="sng" strike="noStrike" cap="none" normalizeH="0" baseline="0" dirty="0" smtClean="0">
              <a:ln>
                <a:noFill/>
              </a:ln>
              <a:solidFill>
                <a:srgbClr val="21114C"/>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600" b="0" i="0" u="none" strike="noStrike" cap="none" normalizeH="0" baseline="0" dirty="0" smtClean="0">
              <a:ln>
                <a:noFill/>
              </a:ln>
              <a:solidFill>
                <a:srgbClr val="21114C"/>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p:nvPr/>
        </p:nvPicPr>
        <p:blipFill>
          <a:blip r:embed="rId7"/>
          <a:stretch>
            <a:fillRect/>
          </a:stretch>
        </p:blipFill>
        <p:spPr>
          <a:xfrm>
            <a:off x="4349946" y="2164978"/>
            <a:ext cx="3366135" cy="2054066"/>
          </a:xfrm>
          <a:prstGeom prst="rect">
            <a:avLst/>
          </a:prstGeom>
        </p:spPr>
      </p:pic>
      <p:sp>
        <p:nvSpPr>
          <p:cNvPr id="7" name="Rectangle 6"/>
          <p:cNvSpPr/>
          <p:nvPr/>
        </p:nvSpPr>
        <p:spPr>
          <a:xfrm>
            <a:off x="4708031" y="4420532"/>
            <a:ext cx="2699737" cy="2042610"/>
          </a:xfrm>
          <a:prstGeom prst="rect">
            <a:avLst/>
          </a:prstGeom>
        </p:spPr>
        <p:txBody>
          <a:bodyPr wrap="square">
            <a:spAutoFit/>
          </a:bodyPr>
          <a:lstStyle/>
          <a:p>
            <a:pPr lvl="0" fontAlgn="base">
              <a:lnSpc>
                <a:spcPct val="99000"/>
              </a:lnSpc>
              <a:spcAft>
                <a:spcPts val="0"/>
              </a:spcAft>
              <a:buClr>
                <a:srgbClr val="333333"/>
              </a:buClr>
              <a:buSzPts val="1200"/>
            </a:pPr>
            <a:r>
              <a:rPr lang="en-IE" sz="1600" dirty="0" smtClean="0">
                <a:solidFill>
                  <a:srgbClr val="21114C"/>
                </a:solidFill>
                <a:uFill>
                  <a:solidFill>
                    <a:srgbClr val="000000"/>
                  </a:solidFill>
                </a:uFill>
                <a:latin typeface="Tahoma" panose="020B0604030504040204" pitchFamily="34" charset="0"/>
                <a:ea typeface="Tahoma" panose="020B0604030504040204" pitchFamily="34" charset="0"/>
                <a:cs typeface="Wingdings" panose="05000000000000000000" pitchFamily="2" charset="2"/>
                <a:hlinkClick r:id="rId8"/>
              </a:rPr>
              <a:t>Video animation </a:t>
            </a:r>
            <a:r>
              <a:rPr lang="en-IE" sz="1600" dirty="0" smtClean="0">
                <a:solidFill>
                  <a:srgbClr val="21114C"/>
                </a:solidFill>
                <a:uFill>
                  <a:solidFill>
                    <a:srgbClr val="000000"/>
                  </a:solidFill>
                </a:uFill>
                <a:latin typeface="Tahoma" panose="020B0604030504040204" pitchFamily="34" charset="0"/>
                <a:ea typeface="Tahoma" panose="020B0604030504040204" pitchFamily="34" charset="0"/>
                <a:cs typeface="Wingdings" panose="05000000000000000000" pitchFamily="2" charset="2"/>
              </a:rPr>
              <a:t>outlining </a:t>
            </a:r>
            <a:r>
              <a:rPr lang="en-IE" sz="1600" dirty="0">
                <a:solidFill>
                  <a:srgbClr val="21114C"/>
                </a:solidFill>
                <a:uFill>
                  <a:solidFill>
                    <a:srgbClr val="000000"/>
                  </a:solidFill>
                </a:uFill>
                <a:latin typeface="Tahoma" panose="020B0604030504040204" pitchFamily="34" charset="0"/>
                <a:ea typeface="Tahoma" panose="020B0604030504040204" pitchFamily="34" charset="0"/>
                <a:cs typeface="Wingdings" panose="05000000000000000000" pitchFamily="2" charset="2"/>
              </a:rPr>
              <a:t>what infection prevention and control and antimicrobial stewardship are and what measures people and services can take to prevent the spread of infection. </a:t>
            </a:r>
            <a:endParaRPr lang="en-IE" sz="1600" u="none" strike="noStrike" dirty="0">
              <a:solidFill>
                <a:srgbClr val="21114C"/>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p:txBody>
      </p:sp>
      <p:pic>
        <p:nvPicPr>
          <p:cNvPr id="14" name="Picture 13"/>
          <p:cNvPicPr/>
          <p:nvPr/>
        </p:nvPicPr>
        <p:blipFill>
          <a:blip r:embed="rId9"/>
          <a:stretch>
            <a:fillRect/>
          </a:stretch>
        </p:blipFill>
        <p:spPr>
          <a:xfrm>
            <a:off x="8534400" y="1937923"/>
            <a:ext cx="3200400" cy="2400300"/>
          </a:xfrm>
          <a:prstGeom prst="rect">
            <a:avLst/>
          </a:prstGeom>
        </p:spPr>
      </p:pic>
      <p:sp>
        <p:nvSpPr>
          <p:cNvPr id="9" name="Rectangle 8"/>
          <p:cNvSpPr/>
          <p:nvPr/>
        </p:nvSpPr>
        <p:spPr>
          <a:xfrm>
            <a:off x="8534400" y="4420532"/>
            <a:ext cx="3247397" cy="1815882"/>
          </a:xfrm>
          <a:prstGeom prst="rect">
            <a:avLst/>
          </a:prstGeom>
        </p:spPr>
        <p:txBody>
          <a:bodyPr wrap="square">
            <a:spAutoFit/>
          </a:bodyPr>
          <a:lstStyle/>
          <a:p>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10"/>
              </a:rPr>
              <a:t>Information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hlinkClick r:id="rId10"/>
              </a:rPr>
              <a:t>leaflet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for people using services on the National </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IPC Standards</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 This outlines key messages from the standards and what people using services can do to prevent the spread of infections.</a:t>
            </a:r>
            <a:endParaRPr lang="en-IE" sz="1600"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pic>
        <p:nvPicPr>
          <p:cNvPr id="2" name="56q1ocCUpPc"/>
          <p:cNvPicPr>
            <a:picLocks noRot="1" noChangeAspect="1"/>
          </p:cNvPicPr>
          <p:nvPr>
            <a:videoFile r:link="rId2"/>
          </p:nvPr>
        </p:nvPicPr>
        <p:blipFill>
          <a:blip r:embed="rId11"/>
          <a:stretch>
            <a:fillRect/>
          </a:stretch>
        </p:blipFill>
        <p:spPr>
          <a:xfrm>
            <a:off x="4403423" y="2275367"/>
            <a:ext cx="3156690" cy="1775638"/>
          </a:xfrm>
          <a:prstGeom prst="rect">
            <a:avLst/>
          </a:prstGeom>
        </p:spPr>
      </p:pic>
    </p:spTree>
    <p:custDataLst>
      <p:tags r:id="rId1"/>
    </p:custDataLst>
    <p:extLst>
      <p:ext uri="{BB962C8B-B14F-4D97-AF65-F5344CB8AC3E}">
        <p14:creationId xmlns:p14="http://schemas.microsoft.com/office/powerpoint/2010/main" val="2247703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0511" y="2852470"/>
            <a:ext cx="9285255" cy="1495794"/>
          </a:xfrm>
          <a:prstGeom prst="rect">
            <a:avLst/>
          </a:prstGeom>
        </p:spPr>
        <p:txBody>
          <a:bodyPr wrap="square">
            <a:spAutoFit/>
          </a:bodyPr>
          <a:lstStyle/>
          <a:p>
            <a:pPr>
              <a:lnSpc>
                <a:spcPct val="114000"/>
              </a:lnSpc>
              <a:spcAft>
                <a:spcPts val="1200"/>
              </a:spcAft>
              <a:buClr>
                <a:srgbClr val="0070C0"/>
              </a:buClr>
              <a:defRPr/>
            </a:pPr>
            <a:r>
              <a:rPr lang="en-US" sz="2000" dirty="0">
                <a:latin typeface="Tahoma" panose="020B0604030504040204" pitchFamily="34" charset="0"/>
                <a:ea typeface="Tahoma" panose="020B0604030504040204" pitchFamily="34" charset="0"/>
                <a:cs typeface="Tahoma" panose="020B0604030504040204" pitchFamily="34" charset="0"/>
              </a:rPr>
              <a:t>R</a:t>
            </a:r>
            <a:r>
              <a:rPr lang="en-US" sz="2000" dirty="0" smtClean="0">
                <a:latin typeface="Tahoma" panose="020B0604030504040204" pitchFamily="34" charset="0"/>
                <a:ea typeface="Tahoma" panose="020B0604030504040204" pitchFamily="34" charset="0"/>
                <a:cs typeface="Tahoma" panose="020B0604030504040204" pitchFamily="34" charset="0"/>
              </a:rPr>
              <a:t>eference </a:t>
            </a:r>
            <a:r>
              <a:rPr lang="en-US" sz="2000" dirty="0">
                <a:latin typeface="Tahoma" panose="020B0604030504040204" pitchFamily="34" charset="0"/>
                <a:ea typeface="Tahoma" panose="020B0604030504040204" pitchFamily="34" charset="0"/>
                <a:cs typeface="Tahoma" panose="020B0604030504040204" pitchFamily="34" charset="0"/>
              </a:rPr>
              <a:t>to human rights and a human rights-based approach to care and support is made in a number of the national standards </a:t>
            </a:r>
            <a:r>
              <a:rPr lang="en-US" sz="2000" dirty="0" smtClean="0">
                <a:latin typeface="Tahoma" panose="020B0604030504040204" pitchFamily="34" charset="0"/>
                <a:ea typeface="Tahoma" panose="020B0604030504040204" pitchFamily="34" charset="0"/>
                <a:cs typeface="Tahoma" panose="020B0604030504040204" pitchFamily="34" charset="0"/>
              </a:rPr>
              <a:t>and a human rights-based approach is one of the four key principles of the new Standards Development Framework.</a:t>
            </a:r>
            <a:endParaRPr lang="en-IE"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19819154">
            <a:off x="4452245" y="4709928"/>
            <a:ext cx="1520145" cy="208726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520598">
            <a:off x="5694686" y="4273317"/>
            <a:ext cx="1596529" cy="216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354967">
            <a:off x="6942073" y="4098062"/>
            <a:ext cx="1623052" cy="2282123"/>
          </a:xfrm>
          <a:prstGeom prst="rect">
            <a:avLst/>
          </a:prstGeom>
        </p:spPr>
      </p:pic>
      <p:pic>
        <p:nvPicPr>
          <p:cNvPr id="19" name="Picture 18"/>
          <p:cNvPicPr/>
          <p:nvPr/>
        </p:nvPicPr>
        <p:blipFill>
          <a:blip r:embed="rId7" cstate="print"/>
          <a:stretch>
            <a:fillRect/>
          </a:stretch>
        </p:blipFill>
        <p:spPr>
          <a:xfrm rot="690136">
            <a:off x="8426585" y="4274693"/>
            <a:ext cx="1821139" cy="2159129"/>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337048">
            <a:off x="9994170" y="4552792"/>
            <a:ext cx="1931715" cy="233112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 name="Title 3"/>
          <p:cNvSpPr>
            <a:spLocks noGrp="1"/>
          </p:cNvSpPr>
          <p:nvPr>
            <p:ph type="title"/>
          </p:nvPr>
        </p:nvSpPr>
        <p:spPr>
          <a:xfrm>
            <a:off x="530831" y="380318"/>
            <a:ext cx="10439400" cy="1107996"/>
          </a:xfrm>
        </p:spPr>
        <p:txBody>
          <a:bodyPr/>
          <a:lstStyle/>
          <a:p>
            <a:r>
              <a:rPr lang="en-IE" sz="3600" spc="-150" dirty="0">
                <a:solidFill>
                  <a:srgbClr val="009FA0"/>
                </a:solidFill>
                <a:latin typeface="Arial" panose="020B0604020202020204" pitchFamily="34" charset="0"/>
                <a:ea typeface="Tahoma" panose="020B0604030504040204" pitchFamily="34" charset="0"/>
                <a:cs typeface="Arial" panose="020B0604020202020204" pitchFamily="34" charset="0"/>
              </a:rPr>
              <a:t>A Human Rights-based Approach </a:t>
            </a:r>
            <a:r>
              <a:rPr lang="en-IE" sz="3600" spc="-150" dirty="0" smtClean="0">
                <a:solidFill>
                  <a:srgbClr val="009FA0"/>
                </a:solidFill>
                <a:latin typeface="Arial" panose="020B0604020202020204" pitchFamily="34" charset="0"/>
                <a:ea typeface="Tahoma" panose="020B0604030504040204" pitchFamily="34" charset="0"/>
                <a:cs typeface="Arial" panose="020B0604020202020204" pitchFamily="34" charset="0"/>
              </a:rPr>
              <a:t>in </a:t>
            </a:r>
            <a:br>
              <a:rPr lang="en-IE" sz="3600" spc="-150" dirty="0" smtClean="0">
                <a:solidFill>
                  <a:srgbClr val="009FA0"/>
                </a:solidFill>
                <a:latin typeface="Arial" panose="020B0604020202020204" pitchFamily="34" charset="0"/>
                <a:ea typeface="Tahoma" panose="020B0604030504040204" pitchFamily="34" charset="0"/>
                <a:cs typeface="Arial" panose="020B0604020202020204" pitchFamily="34" charset="0"/>
              </a:rPr>
            </a:br>
            <a:r>
              <a:rPr lang="en-IE" sz="3600" spc="-150" dirty="0" smtClean="0">
                <a:solidFill>
                  <a:srgbClr val="009FA0"/>
                </a:solidFill>
                <a:latin typeface="Arial" panose="020B0604020202020204" pitchFamily="34" charset="0"/>
                <a:ea typeface="Tahoma" panose="020B0604030504040204" pitchFamily="34" charset="0"/>
                <a:cs typeface="Arial" panose="020B0604020202020204" pitchFamily="34" charset="0"/>
              </a:rPr>
              <a:t>Health </a:t>
            </a:r>
            <a:r>
              <a:rPr lang="en-IE" sz="3600" spc="-150" dirty="0">
                <a:solidFill>
                  <a:srgbClr val="009FA0"/>
                </a:solidFill>
                <a:latin typeface="Arial" panose="020B0604020202020204" pitchFamily="34" charset="0"/>
                <a:ea typeface="Tahoma" panose="020B0604030504040204" pitchFamily="34" charset="0"/>
                <a:cs typeface="Arial" panose="020B0604020202020204" pitchFamily="34" charset="0"/>
              </a:rPr>
              <a:t>and </a:t>
            </a:r>
            <a:r>
              <a:rPr lang="en-IE" sz="3600" spc="-150" dirty="0" smtClean="0">
                <a:solidFill>
                  <a:srgbClr val="009FA0"/>
                </a:solidFill>
                <a:latin typeface="Arial" panose="020B0604020202020204" pitchFamily="34" charset="0"/>
                <a:ea typeface="Tahoma" panose="020B0604030504040204" pitchFamily="34" charset="0"/>
                <a:cs typeface="Arial" panose="020B0604020202020204" pitchFamily="34" charset="0"/>
              </a:rPr>
              <a:t> Social </a:t>
            </a:r>
            <a:r>
              <a:rPr lang="en-IE" sz="3600" spc="-150" dirty="0">
                <a:solidFill>
                  <a:srgbClr val="009FA0"/>
                </a:solidFill>
                <a:latin typeface="Arial" panose="020B0604020202020204" pitchFamily="34" charset="0"/>
                <a:ea typeface="Tahoma" panose="020B0604030504040204" pitchFamily="34" charset="0"/>
                <a:cs typeface="Arial" panose="020B0604020202020204" pitchFamily="34" charset="0"/>
              </a:rPr>
              <a:t>Care Services </a:t>
            </a:r>
            <a:endParaRPr lang="en-IE" sz="3600" dirty="0"/>
          </a:p>
        </p:txBody>
      </p:sp>
      <p:sp>
        <p:nvSpPr>
          <p:cNvPr id="2" name="TextBox 1"/>
          <p:cNvSpPr txBox="1"/>
          <p:nvPr/>
        </p:nvSpPr>
        <p:spPr>
          <a:xfrm>
            <a:off x="345684" y="1719146"/>
            <a:ext cx="11693916" cy="1015663"/>
          </a:xfrm>
          <a:prstGeom prst="rect">
            <a:avLst/>
          </a:prstGeom>
          <a:noFill/>
        </p:spPr>
        <p:txBody>
          <a:bodyPr wrap="squar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HIQA is committed to promoting </a:t>
            </a:r>
            <a:r>
              <a:rPr lang="en-US" sz="2000" dirty="0">
                <a:latin typeface="Tahoma" panose="020B0604030504040204" pitchFamily="34" charset="0"/>
                <a:ea typeface="Tahoma" panose="020B0604030504040204" pitchFamily="34" charset="0"/>
                <a:cs typeface="Tahoma" panose="020B0604030504040204" pitchFamily="34" charset="0"/>
              </a:rPr>
              <a:t>best practice in human rights within health and social care </a:t>
            </a:r>
            <a:r>
              <a:rPr lang="en-US" sz="2000" dirty="0" smtClean="0">
                <a:latin typeface="Tahoma" panose="020B0604030504040204" pitchFamily="34" charset="0"/>
                <a:ea typeface="Tahoma" panose="020B0604030504040204" pitchFamily="34" charset="0"/>
                <a:cs typeface="Tahoma" panose="020B0604030504040204" pitchFamily="34" charset="0"/>
              </a:rPr>
              <a:t>services.</a:t>
            </a:r>
          </a:p>
          <a:p>
            <a:r>
              <a:rPr lang="en-US" sz="2000" dirty="0" smtClean="0">
                <a:latin typeface="Tahoma" panose="020B0604030504040204" pitchFamily="34" charset="0"/>
                <a:ea typeface="Tahoma" panose="020B0604030504040204" pitchFamily="34" charset="0"/>
                <a:cs typeface="Tahoma" panose="020B0604030504040204" pitchFamily="34" charset="0"/>
              </a:rPr>
              <a:t>National standards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tools </a:t>
            </a:r>
            <a:r>
              <a:rPr lang="en-US" sz="2000" dirty="0">
                <a:latin typeface="Tahoma" panose="020B0604030504040204" pitchFamily="34" charset="0"/>
                <a:ea typeface="Tahoma" panose="020B0604030504040204" pitchFamily="34" charset="0"/>
                <a:cs typeface="Tahoma" panose="020B0604030504040204" pitchFamily="34" charset="0"/>
              </a:rPr>
              <a:t>and </a:t>
            </a:r>
            <a:r>
              <a:rPr lang="en-US" sz="2000" dirty="0" smtClean="0">
                <a:latin typeface="Tahoma" panose="020B0604030504040204" pitchFamily="34" charset="0"/>
                <a:ea typeface="Tahoma" panose="020B0604030504040204" pitchFamily="34" charset="0"/>
                <a:cs typeface="Tahoma" panose="020B0604030504040204" pitchFamily="34" charset="0"/>
              </a:rPr>
              <a:t>inspection methodologies developed by HIQA are </a:t>
            </a:r>
            <a:r>
              <a:rPr lang="en-US" sz="2000" dirty="0">
                <a:latin typeface="Tahoma" panose="020B0604030504040204" pitchFamily="34" charset="0"/>
                <a:ea typeface="Tahoma" panose="020B0604030504040204" pitchFamily="34" charset="0"/>
                <a:cs typeface="Tahoma" panose="020B0604030504040204" pitchFamily="34" charset="0"/>
              </a:rPr>
              <a:t>underpinned by the </a:t>
            </a:r>
            <a:r>
              <a:rPr lang="en-US" sz="2000" dirty="0" smtClean="0">
                <a:latin typeface="Tahoma" panose="020B0604030504040204" pitchFamily="34" charset="0"/>
                <a:ea typeface="Tahoma" panose="020B0604030504040204" pitchFamily="34" charset="0"/>
                <a:cs typeface="Tahoma" panose="020B0604030504040204" pitchFamily="34" charset="0"/>
              </a:rPr>
              <a:t>principles of equality and human rights.  </a:t>
            </a:r>
            <a:endParaRPr lang="en-IE" sz="20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9"/>
          <a:stretch>
            <a:fillRect/>
          </a:stretch>
        </p:blipFill>
        <p:spPr>
          <a:xfrm>
            <a:off x="328124" y="2734809"/>
            <a:ext cx="2362650" cy="2498165"/>
          </a:xfrm>
          <a:prstGeom prst="rect">
            <a:avLst/>
          </a:prstGeom>
        </p:spPr>
      </p:pic>
    </p:spTree>
    <p:custDataLst>
      <p:tags r:id="rId1"/>
    </p:custDataLst>
    <p:extLst>
      <p:ext uri="{BB962C8B-B14F-4D97-AF65-F5344CB8AC3E}">
        <p14:creationId xmlns:p14="http://schemas.microsoft.com/office/powerpoint/2010/main" val="1297741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14400"/>
            <a:ext cx="10020642" cy="566822"/>
          </a:xfrm>
          <a:prstGeom prst="rect">
            <a:avLst/>
          </a:prstGeom>
        </p:spPr>
        <p:txBody>
          <a:bodyPr vert="horz" wrap="square" lIns="0" tIns="12700" rIns="0" bIns="0" rtlCol="0">
            <a:spAutoFit/>
          </a:bodyPr>
          <a:lstStyle/>
          <a:p>
            <a:pPr marL="12700" algn="l">
              <a:lnSpc>
                <a:spcPct val="100000"/>
              </a:lnSpc>
              <a:spcBef>
                <a:spcPts val="100"/>
              </a:spcBef>
            </a:pPr>
            <a:r>
              <a:rPr lang="en-IE" sz="3600" spc="-20" dirty="0" smtClean="0">
                <a:solidFill>
                  <a:srgbClr val="009FA0"/>
                </a:solidFill>
                <a:latin typeface="Tahoma" panose="020B0604030504040204" pitchFamily="34" charset="0"/>
                <a:ea typeface="Tahoma" panose="020B0604030504040204" pitchFamily="34" charset="0"/>
                <a:cs typeface="Tahoma" panose="020B0604030504040204" pitchFamily="34" charset="0"/>
              </a:rPr>
              <a:t>Human Rights-based Approach</a:t>
            </a:r>
            <a:endParaRPr sz="36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57200" y="1828800"/>
            <a:ext cx="10668000" cy="1355371"/>
          </a:xfrm>
          <a:prstGeom prst="rect">
            <a:avLst/>
          </a:prstGeom>
        </p:spPr>
        <p:txBody>
          <a:bodyPr wrap="square">
            <a:spAutoFit/>
          </a:bodyPr>
          <a:lstStyle/>
          <a:p>
            <a:pPr>
              <a:lnSpc>
                <a:spcPct val="114000"/>
              </a:lnSpc>
              <a:spcAft>
                <a:spcPts val="1200"/>
              </a:spcAft>
              <a:buClr>
                <a:srgbClr val="FFC000"/>
              </a:buClr>
              <a:defRPr/>
            </a:pPr>
            <a:r>
              <a:rPr lang="en-IE" sz="2400" dirty="0" smtClean="0">
                <a:solidFill>
                  <a:srgbClr val="21114C"/>
                </a:solidFill>
                <a:latin typeface="Tahoma" panose="020B0604030504040204" pitchFamily="34" charset="0"/>
                <a:ea typeface="Tahoma" panose="020B0604030504040204" pitchFamily="34" charset="0"/>
                <a:cs typeface="Tahoma" panose="020B0604030504040204" pitchFamily="34" charset="0"/>
              </a:rPr>
              <a:t>A Human Rights-based Approach ensures </a:t>
            </a:r>
            <a:r>
              <a:rPr lang="en-IE" sz="2400" dirty="0">
                <a:solidFill>
                  <a:srgbClr val="21114C"/>
                </a:solidFill>
                <a:latin typeface="Tahoma" panose="020B0604030504040204" pitchFamily="34" charset="0"/>
                <a:ea typeface="Tahoma" panose="020B0604030504040204" pitchFamily="34" charset="0"/>
                <a:cs typeface="Tahoma" panose="020B0604030504040204" pitchFamily="34" charset="0"/>
              </a:rPr>
              <a:t>that the human rights of people using health and social care services are </a:t>
            </a:r>
            <a:r>
              <a:rPr lang="en-IE" sz="2400" b="1" dirty="0">
                <a:solidFill>
                  <a:srgbClr val="21114C"/>
                </a:solidFill>
                <a:latin typeface="Tahoma" panose="020B0604030504040204" pitchFamily="34" charset="0"/>
                <a:ea typeface="Tahoma" panose="020B0604030504040204" pitchFamily="34" charset="0"/>
                <a:cs typeface="Tahoma" panose="020B0604030504040204" pitchFamily="34" charset="0"/>
              </a:rPr>
              <a:t>protected</a:t>
            </a:r>
            <a:r>
              <a:rPr lang="en-IE" sz="2400" dirty="0">
                <a:solidFill>
                  <a:srgbClr val="21114C"/>
                </a:solidFill>
                <a:latin typeface="Tahoma" panose="020B0604030504040204" pitchFamily="34" charset="0"/>
                <a:ea typeface="Tahoma" panose="020B0604030504040204" pitchFamily="34" charset="0"/>
                <a:cs typeface="Tahoma" panose="020B0604030504040204" pitchFamily="34" charset="0"/>
              </a:rPr>
              <a:t> and </a:t>
            </a:r>
            <a:r>
              <a:rPr lang="en-IE" sz="2400" b="1" dirty="0">
                <a:solidFill>
                  <a:srgbClr val="21114C"/>
                </a:solidFill>
                <a:latin typeface="Tahoma" panose="020B0604030504040204" pitchFamily="34" charset="0"/>
                <a:ea typeface="Tahoma" panose="020B0604030504040204" pitchFamily="34" charset="0"/>
                <a:cs typeface="Tahoma" panose="020B0604030504040204" pitchFamily="34" charset="0"/>
              </a:rPr>
              <a:t>supported</a:t>
            </a:r>
            <a:r>
              <a:rPr lang="en-IE" sz="2400" dirty="0">
                <a:solidFill>
                  <a:srgbClr val="21114C"/>
                </a:solidFill>
                <a:latin typeface="Tahoma" panose="020B0604030504040204" pitchFamily="34" charset="0"/>
                <a:ea typeface="Tahoma" panose="020B0604030504040204" pitchFamily="34" charset="0"/>
                <a:cs typeface="Tahoma" panose="020B0604030504040204" pitchFamily="34" charset="0"/>
              </a:rPr>
              <a:t> in practice and </a:t>
            </a:r>
            <a:r>
              <a:rPr lang="en-IE" sz="2400" b="1" dirty="0">
                <a:solidFill>
                  <a:srgbClr val="21114C"/>
                </a:solidFill>
                <a:latin typeface="Tahoma" panose="020B0604030504040204" pitchFamily="34" charset="0"/>
                <a:ea typeface="Tahoma" panose="020B0604030504040204" pitchFamily="34" charset="0"/>
                <a:cs typeface="Tahoma" panose="020B0604030504040204" pitchFamily="34" charset="0"/>
              </a:rPr>
              <a:t>embedded</a:t>
            </a:r>
            <a:r>
              <a:rPr lang="en-IE" sz="2400" dirty="0">
                <a:solidFill>
                  <a:srgbClr val="21114C"/>
                </a:solidFill>
                <a:latin typeface="Tahoma" panose="020B0604030504040204" pitchFamily="34" charset="0"/>
                <a:ea typeface="Tahoma" panose="020B0604030504040204" pitchFamily="34" charset="0"/>
                <a:cs typeface="Tahoma" panose="020B0604030504040204" pitchFamily="34" charset="0"/>
              </a:rPr>
              <a:t> in service </a:t>
            </a:r>
            <a:r>
              <a:rPr lang="en-IE" sz="2400" dirty="0" smtClean="0">
                <a:solidFill>
                  <a:srgbClr val="21114C"/>
                </a:solidFill>
                <a:latin typeface="Tahoma" panose="020B0604030504040204" pitchFamily="34" charset="0"/>
                <a:ea typeface="Tahoma" panose="020B0604030504040204" pitchFamily="34" charset="0"/>
                <a:cs typeface="Tahoma" panose="020B0604030504040204" pitchFamily="34" charset="0"/>
              </a:rPr>
              <a:t>culture.</a:t>
            </a:r>
            <a:endParaRPr lang="en-IE" sz="2400"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H:\RBC images\Hand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822" y="2895600"/>
            <a:ext cx="4878756" cy="37235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8195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083" y="387334"/>
            <a:ext cx="9726340" cy="1120820"/>
          </a:xfrm>
          <a:prstGeom prst="rect">
            <a:avLst/>
          </a:prstGeom>
        </p:spPr>
        <p:txBody>
          <a:bodyPr vert="horz" wrap="square" lIns="0" tIns="12700" rIns="0" bIns="0" rtlCol="0">
            <a:spAutoFit/>
          </a:bodyPr>
          <a:lstStyle/>
          <a:p>
            <a:pPr algn="l">
              <a:spcAft>
                <a:spcPts val="1800"/>
              </a:spcAft>
              <a:buClr>
                <a:schemeClr val="accent6">
                  <a:lumMod val="75000"/>
                </a:schemeClr>
              </a:buClr>
            </a:pP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Tools to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Support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a Human Rights-based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
            </a:r>
            <a:b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b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Approach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in Health and Social Care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Services</a:t>
            </a:r>
            <a:endParaRPr lang="en-IE" sz="3600" spc="-150" dirty="0">
              <a:solidFill>
                <a:srgbClr val="009FA0"/>
              </a:solidFill>
              <a:latin typeface="Arial" panose="020B0604020202020204" pitchFamily="34" charset="0"/>
              <a:ea typeface="Tahoma" panose="020B060403050404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533400" y="2194930"/>
            <a:ext cx="2060928" cy="2528296"/>
          </a:xfrm>
          <a:prstGeom prst="rect">
            <a:avLst/>
          </a:prstGeom>
        </p:spPr>
      </p:pic>
      <p:pic>
        <p:nvPicPr>
          <p:cNvPr id="13" name="Picture 12"/>
          <p:cNvPicPr>
            <a:picLocks noChangeAspect="1"/>
          </p:cNvPicPr>
          <p:nvPr/>
        </p:nvPicPr>
        <p:blipFill>
          <a:blip r:embed="rId5"/>
          <a:stretch>
            <a:fillRect/>
          </a:stretch>
        </p:blipFill>
        <p:spPr>
          <a:xfrm>
            <a:off x="4406050" y="2198394"/>
            <a:ext cx="1259710" cy="1971546"/>
          </a:xfrm>
          <a:prstGeom prst="rect">
            <a:avLst/>
          </a:prstGeom>
          <a:ln>
            <a:solidFill>
              <a:schemeClr val="tx1"/>
            </a:solidFill>
          </a:ln>
        </p:spPr>
      </p:pic>
      <p:pic>
        <p:nvPicPr>
          <p:cNvPr id="14" name="Picture 13"/>
          <p:cNvPicPr>
            <a:picLocks noChangeAspect="1"/>
          </p:cNvPicPr>
          <p:nvPr/>
        </p:nvPicPr>
        <p:blipFill>
          <a:blip r:embed="rId6"/>
          <a:stretch>
            <a:fillRect/>
          </a:stretch>
        </p:blipFill>
        <p:spPr>
          <a:xfrm>
            <a:off x="5867400" y="2198630"/>
            <a:ext cx="1300033" cy="1971310"/>
          </a:xfrm>
          <a:prstGeom prst="rect">
            <a:avLst/>
          </a:prstGeom>
          <a:ln>
            <a:solidFill>
              <a:schemeClr val="tx1"/>
            </a:solidFill>
          </a:ln>
        </p:spPr>
      </p:pic>
      <p:pic>
        <p:nvPicPr>
          <p:cNvPr id="30" name="Picture 29"/>
          <p:cNvPicPr>
            <a:picLocks noChangeAspect="1"/>
          </p:cNvPicPr>
          <p:nvPr/>
        </p:nvPicPr>
        <p:blipFill rotWithShape="1">
          <a:blip r:embed="rId7"/>
          <a:srcRect l="2" r="-1447" b="64468"/>
          <a:stretch/>
        </p:blipFill>
        <p:spPr>
          <a:xfrm>
            <a:off x="8317427" y="5091676"/>
            <a:ext cx="3673408" cy="1577490"/>
          </a:xfrm>
          <a:prstGeom prst="rect">
            <a:avLst/>
          </a:prstGeom>
          <a:ln>
            <a:solidFill>
              <a:schemeClr val="tx1"/>
            </a:solidFill>
          </a:ln>
        </p:spPr>
      </p:pic>
      <p:pic>
        <p:nvPicPr>
          <p:cNvPr id="33" name="Picture 32"/>
          <p:cNvPicPr>
            <a:picLocks noChangeAspect="1"/>
          </p:cNvPicPr>
          <p:nvPr/>
        </p:nvPicPr>
        <p:blipFill rotWithShape="1">
          <a:blip r:embed="rId8"/>
          <a:srcRect l="1" r="1913" b="70779"/>
          <a:stretch/>
        </p:blipFill>
        <p:spPr>
          <a:xfrm>
            <a:off x="207796" y="5296743"/>
            <a:ext cx="3838107" cy="1371600"/>
          </a:xfrm>
          <a:prstGeom prst="rect">
            <a:avLst/>
          </a:prstGeom>
          <a:ln>
            <a:solidFill>
              <a:schemeClr val="tx1"/>
            </a:solidFill>
          </a:ln>
        </p:spPr>
      </p:pic>
      <p:pic>
        <p:nvPicPr>
          <p:cNvPr id="29" name="Picture 28">
            <a:hlinkClick r:id="rId9"/>
          </p:cNvPr>
          <p:cNvPicPr>
            <a:picLocks noChangeAspect="1"/>
          </p:cNvPicPr>
          <p:nvPr/>
        </p:nvPicPr>
        <p:blipFill rotWithShape="1">
          <a:blip r:embed="rId10"/>
          <a:srcRect t="10066" r="7097" b="8458"/>
          <a:stretch/>
        </p:blipFill>
        <p:spPr>
          <a:xfrm>
            <a:off x="8308960" y="2725013"/>
            <a:ext cx="3449969" cy="1793393"/>
          </a:xfrm>
          <a:prstGeom prst="rect">
            <a:avLst/>
          </a:prstGeom>
          <a:ln>
            <a:solidFill>
              <a:schemeClr val="tx2"/>
            </a:solidFill>
          </a:ln>
          <a:scene3d>
            <a:camera prst="perspectiveLeft"/>
            <a:lightRig rig="threePt" dir="t"/>
          </a:scene3d>
        </p:spPr>
      </p:pic>
      <p:pic>
        <p:nvPicPr>
          <p:cNvPr id="3" name="Picture 2"/>
          <p:cNvPicPr>
            <a:picLocks noChangeAspect="1"/>
          </p:cNvPicPr>
          <p:nvPr/>
        </p:nvPicPr>
        <p:blipFill>
          <a:blip r:embed="rId11"/>
          <a:stretch>
            <a:fillRect/>
          </a:stretch>
        </p:blipFill>
        <p:spPr>
          <a:xfrm>
            <a:off x="5015361" y="4900021"/>
            <a:ext cx="2406852" cy="1806743"/>
          </a:xfrm>
          <a:prstGeom prst="rect">
            <a:avLst/>
          </a:prstGeom>
        </p:spPr>
      </p:pic>
      <p:sp>
        <p:nvSpPr>
          <p:cNvPr id="4" name="TextBox 3"/>
          <p:cNvSpPr txBox="1"/>
          <p:nvPr/>
        </p:nvSpPr>
        <p:spPr>
          <a:xfrm>
            <a:off x="8610600" y="1956635"/>
            <a:ext cx="3148329" cy="646331"/>
          </a:xfrm>
          <a:prstGeom prst="rect">
            <a:avLst/>
          </a:prstGeom>
          <a:noFill/>
        </p:spPr>
        <p:txBody>
          <a:bodyPr wrap="square" rtlCol="0">
            <a:spAutoFit/>
          </a:bodyPr>
          <a:lstStyle/>
          <a:p>
            <a:pPr algn="ctr"/>
            <a:r>
              <a:rPr lang="en-US" b="1" dirty="0" smtClean="0">
                <a:solidFill>
                  <a:srgbClr val="0070C0"/>
                </a:solidFill>
                <a:latin typeface="Tahoma" panose="020B0604030504040204" pitchFamily="34" charset="0"/>
                <a:ea typeface="Tahoma" panose="020B0604030504040204" pitchFamily="34" charset="0"/>
                <a:cs typeface="Tahoma" panose="020B0604030504040204" pitchFamily="34" charset="0"/>
                <a:hlinkClick r:id="rId9"/>
              </a:rPr>
              <a:t>Decision making video by people using services</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9220200" y="4723226"/>
            <a:ext cx="1905000" cy="369332"/>
          </a:xfrm>
          <a:prstGeom prst="rect">
            <a:avLst/>
          </a:prstGeom>
          <a:noFill/>
        </p:spPr>
        <p:txBody>
          <a:bodyPr wrap="square" rtlCol="0">
            <a:spAutoFit/>
          </a:bodyPr>
          <a:lstStyle/>
          <a:p>
            <a:pPr algn="ctr"/>
            <a:r>
              <a:rPr lang="en-IE" b="1" dirty="0" smtClean="0">
                <a:solidFill>
                  <a:srgbClr val="0070C0"/>
                </a:solidFill>
              </a:rPr>
              <a:t>FAQs</a:t>
            </a:r>
            <a:endParaRPr lang="en-IE" b="1" dirty="0">
              <a:solidFill>
                <a:srgbClr val="0070C0"/>
              </a:solidFill>
            </a:endParaRPr>
          </a:p>
        </p:txBody>
      </p:sp>
      <p:sp>
        <p:nvSpPr>
          <p:cNvPr id="8" name="TextBox 7"/>
          <p:cNvSpPr txBox="1"/>
          <p:nvPr/>
        </p:nvSpPr>
        <p:spPr>
          <a:xfrm>
            <a:off x="5181600" y="4518406"/>
            <a:ext cx="2590800" cy="369332"/>
          </a:xfrm>
          <a:prstGeom prst="rect">
            <a:avLst/>
          </a:prstGeom>
          <a:noFill/>
        </p:spPr>
        <p:txBody>
          <a:bodyPr wrap="square" rtlCol="0">
            <a:spAutoFit/>
          </a:bodyPr>
          <a:lstStyle/>
          <a:p>
            <a:pPr algn="ctr"/>
            <a:r>
              <a:rPr lang="en-IE" b="1" dirty="0" smtClean="0">
                <a:solidFill>
                  <a:srgbClr val="0070C0"/>
                </a:solidFill>
              </a:rPr>
              <a:t>Academic Slide Deck</a:t>
            </a:r>
            <a:endParaRPr lang="en-IE" b="1" dirty="0">
              <a:solidFill>
                <a:srgbClr val="0070C0"/>
              </a:solidFill>
            </a:endParaRPr>
          </a:p>
        </p:txBody>
      </p:sp>
      <p:sp>
        <p:nvSpPr>
          <p:cNvPr id="9" name="TextBox 8"/>
          <p:cNvSpPr txBox="1"/>
          <p:nvPr/>
        </p:nvSpPr>
        <p:spPr>
          <a:xfrm>
            <a:off x="533400" y="4825759"/>
            <a:ext cx="2895600" cy="368450"/>
          </a:xfrm>
          <a:prstGeom prst="rect">
            <a:avLst/>
          </a:prstGeom>
          <a:noFill/>
        </p:spPr>
        <p:txBody>
          <a:bodyPr wrap="square" rtlCol="0">
            <a:spAutoFit/>
          </a:bodyPr>
          <a:lstStyle/>
          <a:p>
            <a:pPr algn="ctr"/>
            <a:r>
              <a:rPr lang="en-IE" b="1" dirty="0" smtClean="0">
                <a:solidFill>
                  <a:srgbClr val="0070C0"/>
                </a:solidFill>
              </a:rPr>
              <a:t>Legal Framework</a:t>
            </a:r>
            <a:endParaRPr lang="en-IE" b="1" dirty="0">
              <a:solidFill>
                <a:srgbClr val="0070C0"/>
              </a:solidFill>
            </a:endParaRPr>
          </a:p>
        </p:txBody>
      </p:sp>
      <p:sp>
        <p:nvSpPr>
          <p:cNvPr id="10" name="TextBox 9"/>
          <p:cNvSpPr txBox="1"/>
          <p:nvPr/>
        </p:nvSpPr>
        <p:spPr>
          <a:xfrm>
            <a:off x="474081" y="1776920"/>
            <a:ext cx="2060928" cy="369332"/>
          </a:xfrm>
          <a:prstGeom prst="rect">
            <a:avLst/>
          </a:prstGeom>
          <a:noFill/>
        </p:spPr>
        <p:txBody>
          <a:bodyPr wrap="square" rtlCol="0">
            <a:spAutoFit/>
          </a:bodyPr>
          <a:lstStyle/>
          <a:p>
            <a:r>
              <a:rPr lang="en-IE" b="1" dirty="0" smtClean="0">
                <a:solidFill>
                  <a:srgbClr val="0070C0"/>
                </a:solidFill>
              </a:rPr>
              <a:t>Guidance for staff</a:t>
            </a:r>
            <a:endParaRPr lang="en-IE" b="1" dirty="0">
              <a:solidFill>
                <a:srgbClr val="0070C0"/>
              </a:solidFill>
            </a:endParaRPr>
          </a:p>
        </p:txBody>
      </p:sp>
      <p:sp>
        <p:nvSpPr>
          <p:cNvPr id="11" name="TextBox 10"/>
          <p:cNvSpPr txBox="1"/>
          <p:nvPr/>
        </p:nvSpPr>
        <p:spPr>
          <a:xfrm>
            <a:off x="4045903" y="1776920"/>
            <a:ext cx="3497897" cy="369332"/>
          </a:xfrm>
          <a:prstGeom prst="rect">
            <a:avLst/>
          </a:prstGeom>
          <a:noFill/>
        </p:spPr>
        <p:txBody>
          <a:bodyPr wrap="square" rtlCol="0">
            <a:spAutoFit/>
          </a:bodyPr>
          <a:lstStyle/>
          <a:p>
            <a:pPr algn="ctr"/>
            <a:r>
              <a:rPr lang="en-IE" b="1" dirty="0" smtClean="0">
                <a:solidFill>
                  <a:srgbClr val="0070C0"/>
                </a:solidFill>
              </a:rPr>
              <a:t>Decision-making flow charts</a:t>
            </a:r>
            <a:endParaRPr lang="en-IE" b="1" dirty="0">
              <a:solidFill>
                <a:srgbClr val="0070C0"/>
              </a:solidFill>
            </a:endParaRPr>
          </a:p>
        </p:txBody>
      </p:sp>
    </p:spTree>
    <p:custDataLst>
      <p:tags r:id="rId1"/>
    </p:custDataLst>
    <p:extLst>
      <p:ext uri="{BB962C8B-B14F-4D97-AF65-F5344CB8AC3E}">
        <p14:creationId xmlns:p14="http://schemas.microsoft.com/office/powerpoint/2010/main" val="975753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9991063" cy="1200329"/>
          </a:xfrm>
          <a:prstGeom prst="rect">
            <a:avLst/>
          </a:prstGeom>
          <a:noFill/>
        </p:spPr>
        <p:txBody>
          <a:bodyPr wrap="square" rtlCol="0">
            <a:spAutoFit/>
          </a:bodyPr>
          <a:lstStyle/>
          <a:p>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Tools to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Support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a Human Rights-based </a:t>
            </a:r>
            <a:endPar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endParaRPr>
          </a:p>
          <a:p>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Approach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in Health and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Social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Care Services</a:t>
            </a:r>
            <a:endPar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81200"/>
            <a:ext cx="6662102" cy="367200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4356353" y="6019800"/>
            <a:ext cx="3283395" cy="369332"/>
          </a:xfrm>
          <a:prstGeom prst="rect">
            <a:avLst/>
          </a:prstGeom>
          <a:noFill/>
        </p:spPr>
        <p:txBody>
          <a:bodyPr wrap="square" rtlCol="0">
            <a:spAutoFit/>
          </a:bodyPr>
          <a:lstStyle/>
          <a:p>
            <a:pPr algn="ctr"/>
            <a:r>
              <a:rPr lang="en-IE" b="1" dirty="0" smtClean="0">
                <a:solidFill>
                  <a:srgbClr val="21114C"/>
                </a:solidFill>
                <a:latin typeface="Tahoma" panose="020B0604030504040204" pitchFamily="34" charset="0"/>
                <a:ea typeface="Tahoma" panose="020B0604030504040204" pitchFamily="34" charset="0"/>
                <a:cs typeface="Tahoma" panose="020B0604030504040204" pitchFamily="34" charset="0"/>
              </a:rPr>
              <a:t>Online learning courses</a:t>
            </a:r>
            <a:endParaRPr lang="en-IE" b="1"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51364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9991063" cy="1200329"/>
          </a:xfrm>
          <a:prstGeom prst="rect">
            <a:avLst/>
          </a:prstGeom>
          <a:noFill/>
        </p:spPr>
        <p:txBody>
          <a:bodyPr wrap="square" rtlCol="0">
            <a:spAutoFit/>
          </a:bodyPr>
          <a:lstStyle/>
          <a:p>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Tools to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Support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a Human Rights-based </a:t>
            </a:r>
            <a:endPar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endParaRPr>
          </a:p>
          <a:p>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Approach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in Health and </a:t>
            </a:r>
            <a:r>
              <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Social </a:t>
            </a:r>
            <a:r>
              <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Care Services</a:t>
            </a:r>
            <a:endParaRPr lang="en-IE"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5715000" y="2057400"/>
            <a:ext cx="5713864" cy="3886200"/>
          </a:xfrm>
          <a:prstGeom prst="rect">
            <a:avLst/>
          </a:prstGeom>
        </p:spPr>
      </p:pic>
      <p:sp>
        <p:nvSpPr>
          <p:cNvPr id="4" name="TextBox 3"/>
          <p:cNvSpPr txBox="1"/>
          <p:nvPr/>
        </p:nvSpPr>
        <p:spPr>
          <a:xfrm>
            <a:off x="457200" y="1739986"/>
            <a:ext cx="5181600" cy="3077766"/>
          </a:xfrm>
          <a:prstGeom prst="rect">
            <a:avLst/>
          </a:prstGeom>
          <a:noFill/>
        </p:spPr>
        <p:txBody>
          <a:bodyPr wrap="square" rtlCol="0">
            <a:spAutoFit/>
          </a:bodyPr>
          <a:lstStyle/>
          <a:p>
            <a:pPr>
              <a:spcAft>
                <a:spcPts val="600"/>
              </a:spcAft>
            </a:pP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Video animation on human rights in health and social care services </a:t>
            </a:r>
          </a:p>
          <a:p>
            <a:pPr>
              <a:spcAft>
                <a:spcPts val="600"/>
              </a:spcAft>
            </a:pP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A short video animation was launched to raise awareness among people using services of what they should expect from a health or social care service that is committed to respecting, protecting and promoting their human rights. This video is available to view on the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HIQA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website</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endParaRPr lang="en-US"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endParaRPr lang="en-IE" dirty="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664524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9571629" cy="553998"/>
          </a:xfrm>
        </p:spPr>
        <p:txBody>
          <a:bodyPr/>
          <a:lstStyle/>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HIQA Learning Hub</a:t>
            </a:r>
            <a:endParaRPr lang="en-IE" sz="3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4"/>
          <a:srcRect t="14593"/>
          <a:stretch/>
        </p:blipFill>
        <p:spPr>
          <a:xfrm>
            <a:off x="533400" y="1959615"/>
            <a:ext cx="9220200" cy="4865728"/>
          </a:xfrm>
          <a:prstGeom prst="rect">
            <a:avLst/>
          </a:prstGeom>
        </p:spPr>
      </p:pic>
      <p:sp>
        <p:nvSpPr>
          <p:cNvPr id="5" name="TextBox 4"/>
          <p:cNvSpPr txBox="1"/>
          <p:nvPr/>
        </p:nvSpPr>
        <p:spPr>
          <a:xfrm>
            <a:off x="7086600" y="5562600"/>
            <a:ext cx="2514600" cy="646331"/>
          </a:xfrm>
          <a:prstGeom prst="rect">
            <a:avLst/>
          </a:prstGeom>
          <a:noFill/>
        </p:spPr>
        <p:txBody>
          <a:bodyPr wrap="square" rtlCol="0">
            <a:spAutoFit/>
          </a:bodyPr>
          <a:lstStyle/>
          <a:p>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HIQA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Learning Hub. </a:t>
            </a:r>
            <a:endParaRPr lang="en-IE" dirty="0">
              <a:solidFill>
                <a:srgbClr val="21114C"/>
              </a:solidFill>
            </a:endParaRPr>
          </a:p>
          <a:p>
            <a:endParaRPr lang="en-IE" dirty="0"/>
          </a:p>
        </p:txBody>
      </p:sp>
    </p:spTree>
    <p:custDataLst>
      <p:tags r:id="rId1"/>
    </p:custDataLst>
    <p:extLst>
      <p:ext uri="{BB962C8B-B14F-4D97-AF65-F5344CB8AC3E}">
        <p14:creationId xmlns:p14="http://schemas.microsoft.com/office/powerpoint/2010/main" val="34230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009FA0"/>
          </a:solidFill>
        </p:spPr>
        <p:txBody>
          <a:bodyPr wrap="square" lIns="0" tIns="0" rIns="0" bIns="0" rtlCol="0"/>
          <a:lstStyle/>
          <a:p>
            <a:endParaRPr dirty="0"/>
          </a:p>
        </p:txBody>
      </p:sp>
      <p:sp>
        <p:nvSpPr>
          <p:cNvPr id="3" name="object 3"/>
          <p:cNvSpPr/>
          <p:nvPr/>
        </p:nvSpPr>
        <p:spPr>
          <a:xfrm>
            <a:off x="9036751" y="4020476"/>
            <a:ext cx="337185" cy="325120"/>
          </a:xfrm>
          <a:custGeom>
            <a:avLst/>
            <a:gdLst/>
            <a:ahLst/>
            <a:cxnLst/>
            <a:rect l="l" t="t" r="r" b="b"/>
            <a:pathLst>
              <a:path w="337184" h="325120">
                <a:moveTo>
                  <a:pt x="89282" y="7"/>
                </a:moveTo>
                <a:lnTo>
                  <a:pt x="42210" y="9504"/>
                </a:lnTo>
                <a:lnTo>
                  <a:pt x="6262" y="50514"/>
                </a:lnTo>
                <a:lnTo>
                  <a:pt x="0" y="84420"/>
                </a:lnTo>
                <a:lnTo>
                  <a:pt x="2741" y="117032"/>
                </a:lnTo>
                <a:lnTo>
                  <a:pt x="26526" y="175711"/>
                </a:lnTo>
                <a:lnTo>
                  <a:pt x="57900" y="217514"/>
                </a:lnTo>
                <a:lnTo>
                  <a:pt x="93137" y="256883"/>
                </a:lnTo>
                <a:lnTo>
                  <a:pt x="128974" y="292290"/>
                </a:lnTo>
                <a:lnTo>
                  <a:pt x="162149" y="322205"/>
                </a:lnTo>
                <a:lnTo>
                  <a:pt x="166238" y="324568"/>
                </a:lnTo>
                <a:lnTo>
                  <a:pt x="170785" y="324568"/>
                </a:lnTo>
                <a:lnTo>
                  <a:pt x="173058" y="323780"/>
                </a:lnTo>
                <a:lnTo>
                  <a:pt x="174887" y="322193"/>
                </a:lnTo>
                <a:lnTo>
                  <a:pt x="197292" y="301949"/>
                </a:lnTo>
                <a:lnTo>
                  <a:pt x="168499" y="301949"/>
                </a:lnTo>
                <a:lnTo>
                  <a:pt x="136976" y="273101"/>
                </a:lnTo>
                <a:lnTo>
                  <a:pt x="103824" y="239930"/>
                </a:lnTo>
                <a:lnTo>
                  <a:pt x="71448" y="203403"/>
                </a:lnTo>
                <a:lnTo>
                  <a:pt x="42693" y="164929"/>
                </a:lnTo>
                <a:lnTo>
                  <a:pt x="21825" y="113229"/>
                </a:lnTo>
                <a:lnTo>
                  <a:pt x="19337" y="84420"/>
                </a:lnTo>
                <a:lnTo>
                  <a:pt x="24456" y="57347"/>
                </a:lnTo>
                <a:lnTo>
                  <a:pt x="51532" y="26563"/>
                </a:lnTo>
                <a:lnTo>
                  <a:pt x="75802" y="19171"/>
                </a:lnTo>
                <a:lnTo>
                  <a:pt x="132070" y="19171"/>
                </a:lnTo>
                <a:lnTo>
                  <a:pt x="116912" y="8292"/>
                </a:lnTo>
                <a:lnTo>
                  <a:pt x="89282" y="7"/>
                </a:lnTo>
                <a:close/>
              </a:path>
              <a:path w="337184" h="325120">
                <a:moveTo>
                  <a:pt x="309907" y="19928"/>
                </a:moveTo>
                <a:lnTo>
                  <a:pt x="246781" y="19928"/>
                </a:lnTo>
                <a:lnTo>
                  <a:pt x="271432" y="21241"/>
                </a:lnTo>
                <a:lnTo>
                  <a:pt x="285414" y="26565"/>
                </a:lnTo>
                <a:lnTo>
                  <a:pt x="296947" y="34384"/>
                </a:lnTo>
                <a:lnTo>
                  <a:pt x="305994" y="44667"/>
                </a:lnTo>
                <a:lnTo>
                  <a:pt x="312517" y="57385"/>
                </a:lnTo>
                <a:lnTo>
                  <a:pt x="317626" y="84420"/>
                </a:lnTo>
                <a:lnTo>
                  <a:pt x="315120" y="113248"/>
                </a:lnTo>
                <a:lnTo>
                  <a:pt x="294216" y="164929"/>
                </a:lnTo>
                <a:lnTo>
                  <a:pt x="265604" y="203256"/>
                </a:lnTo>
                <a:lnTo>
                  <a:pt x="233272" y="239759"/>
                </a:lnTo>
                <a:lnTo>
                  <a:pt x="199862" y="273212"/>
                </a:lnTo>
                <a:lnTo>
                  <a:pt x="168499" y="301949"/>
                </a:lnTo>
                <a:lnTo>
                  <a:pt x="197292" y="301949"/>
                </a:lnTo>
                <a:lnTo>
                  <a:pt x="243980" y="256696"/>
                </a:lnTo>
                <a:lnTo>
                  <a:pt x="279170" y="217355"/>
                </a:lnTo>
                <a:lnTo>
                  <a:pt x="310396" y="175711"/>
                </a:lnTo>
                <a:lnTo>
                  <a:pt x="334226" y="116994"/>
                </a:lnTo>
                <a:lnTo>
                  <a:pt x="336970" y="84420"/>
                </a:lnTo>
                <a:lnTo>
                  <a:pt x="336943" y="82595"/>
                </a:lnTo>
                <a:lnTo>
                  <a:pt x="330684" y="50476"/>
                </a:lnTo>
                <a:lnTo>
                  <a:pt x="322012" y="33674"/>
                </a:lnTo>
                <a:lnTo>
                  <a:pt x="309977" y="19976"/>
                </a:lnTo>
                <a:close/>
              </a:path>
              <a:path w="337184" h="325120">
                <a:moveTo>
                  <a:pt x="132070" y="19171"/>
                </a:moveTo>
                <a:lnTo>
                  <a:pt x="80907" y="19171"/>
                </a:lnTo>
                <a:lnTo>
                  <a:pt x="101465" y="22973"/>
                </a:lnTo>
                <a:lnTo>
                  <a:pt x="121604" y="34384"/>
                </a:lnTo>
                <a:lnTo>
                  <a:pt x="141191" y="53295"/>
                </a:lnTo>
                <a:lnTo>
                  <a:pt x="160257" y="79750"/>
                </a:lnTo>
                <a:lnTo>
                  <a:pt x="162022" y="82607"/>
                </a:lnTo>
                <a:lnTo>
                  <a:pt x="165159" y="84334"/>
                </a:lnTo>
                <a:lnTo>
                  <a:pt x="171877" y="84334"/>
                </a:lnTo>
                <a:lnTo>
                  <a:pt x="174989" y="82595"/>
                </a:lnTo>
                <a:lnTo>
                  <a:pt x="176767" y="79737"/>
                </a:lnTo>
                <a:lnTo>
                  <a:pt x="193653" y="56941"/>
                </a:lnTo>
                <a:lnTo>
                  <a:pt x="168499" y="56941"/>
                </a:lnTo>
                <a:lnTo>
                  <a:pt x="143366" y="27287"/>
                </a:lnTo>
                <a:lnTo>
                  <a:pt x="132070" y="19171"/>
                </a:lnTo>
                <a:close/>
              </a:path>
              <a:path w="337184" h="325120">
                <a:moveTo>
                  <a:pt x="247652" y="0"/>
                </a:moveTo>
                <a:lnTo>
                  <a:pt x="219994" y="8301"/>
                </a:lnTo>
                <a:lnTo>
                  <a:pt x="193590" y="27295"/>
                </a:lnTo>
                <a:lnTo>
                  <a:pt x="168499" y="56941"/>
                </a:lnTo>
                <a:lnTo>
                  <a:pt x="193653" y="56941"/>
                </a:lnTo>
                <a:lnTo>
                  <a:pt x="199368" y="49225"/>
                </a:lnTo>
                <a:lnTo>
                  <a:pt x="222733" y="29272"/>
                </a:lnTo>
                <a:lnTo>
                  <a:pt x="246781" y="19928"/>
                </a:lnTo>
                <a:lnTo>
                  <a:pt x="309907" y="19928"/>
                </a:lnTo>
                <a:lnTo>
                  <a:pt x="294692" y="9494"/>
                </a:lnTo>
                <a:lnTo>
                  <a:pt x="276449" y="2458"/>
                </a:lnTo>
                <a:lnTo>
                  <a:pt x="247652" y="0"/>
                </a:lnTo>
                <a:close/>
              </a:path>
            </a:pathLst>
          </a:custGeom>
          <a:solidFill>
            <a:srgbClr val="95D5D6"/>
          </a:solidFill>
        </p:spPr>
        <p:txBody>
          <a:bodyPr wrap="square" lIns="0" tIns="0" rIns="0" bIns="0" rtlCol="0"/>
          <a:lstStyle/>
          <a:p>
            <a:endParaRPr dirty="0"/>
          </a:p>
        </p:txBody>
      </p:sp>
      <p:sp>
        <p:nvSpPr>
          <p:cNvPr id="4" name="object 4"/>
          <p:cNvSpPr/>
          <p:nvPr/>
        </p:nvSpPr>
        <p:spPr>
          <a:xfrm>
            <a:off x="9808105" y="5260626"/>
            <a:ext cx="337185" cy="325120"/>
          </a:xfrm>
          <a:custGeom>
            <a:avLst/>
            <a:gdLst/>
            <a:ahLst/>
            <a:cxnLst/>
            <a:rect l="l" t="t" r="r" b="b"/>
            <a:pathLst>
              <a:path w="337184" h="325120">
                <a:moveTo>
                  <a:pt x="89282" y="1"/>
                </a:moveTo>
                <a:lnTo>
                  <a:pt x="42210" y="9499"/>
                </a:lnTo>
                <a:lnTo>
                  <a:pt x="6262" y="50509"/>
                </a:lnTo>
                <a:lnTo>
                  <a:pt x="0" y="84415"/>
                </a:lnTo>
                <a:lnTo>
                  <a:pt x="2741" y="117027"/>
                </a:lnTo>
                <a:lnTo>
                  <a:pt x="26526" y="175706"/>
                </a:lnTo>
                <a:lnTo>
                  <a:pt x="57900" y="217508"/>
                </a:lnTo>
                <a:lnTo>
                  <a:pt x="93137" y="256878"/>
                </a:lnTo>
                <a:lnTo>
                  <a:pt x="128974" y="292284"/>
                </a:lnTo>
                <a:lnTo>
                  <a:pt x="162149" y="322200"/>
                </a:lnTo>
                <a:lnTo>
                  <a:pt x="166238" y="324562"/>
                </a:lnTo>
                <a:lnTo>
                  <a:pt x="170785" y="324562"/>
                </a:lnTo>
                <a:lnTo>
                  <a:pt x="173058" y="323775"/>
                </a:lnTo>
                <a:lnTo>
                  <a:pt x="174887" y="322187"/>
                </a:lnTo>
                <a:lnTo>
                  <a:pt x="197291" y="301944"/>
                </a:lnTo>
                <a:lnTo>
                  <a:pt x="168512" y="301944"/>
                </a:lnTo>
                <a:lnTo>
                  <a:pt x="136983" y="273098"/>
                </a:lnTo>
                <a:lnTo>
                  <a:pt x="103827" y="239925"/>
                </a:lnTo>
                <a:lnTo>
                  <a:pt x="71453" y="203397"/>
                </a:lnTo>
                <a:lnTo>
                  <a:pt x="42705" y="164923"/>
                </a:lnTo>
                <a:lnTo>
                  <a:pt x="21827" y="113228"/>
                </a:lnTo>
                <a:lnTo>
                  <a:pt x="19337" y="84415"/>
                </a:lnTo>
                <a:lnTo>
                  <a:pt x="24456" y="57342"/>
                </a:lnTo>
                <a:lnTo>
                  <a:pt x="51532" y="26552"/>
                </a:lnTo>
                <a:lnTo>
                  <a:pt x="75802" y="19165"/>
                </a:lnTo>
                <a:lnTo>
                  <a:pt x="132074" y="19165"/>
                </a:lnTo>
                <a:lnTo>
                  <a:pt x="116929" y="8291"/>
                </a:lnTo>
                <a:lnTo>
                  <a:pt x="89282" y="1"/>
                </a:lnTo>
                <a:close/>
              </a:path>
              <a:path w="337184" h="325120">
                <a:moveTo>
                  <a:pt x="309904" y="19917"/>
                </a:moveTo>
                <a:lnTo>
                  <a:pt x="246781" y="19917"/>
                </a:lnTo>
                <a:lnTo>
                  <a:pt x="271432" y="21235"/>
                </a:lnTo>
                <a:lnTo>
                  <a:pt x="285419" y="26560"/>
                </a:lnTo>
                <a:lnTo>
                  <a:pt x="296952" y="34378"/>
                </a:lnTo>
                <a:lnTo>
                  <a:pt x="305996" y="44662"/>
                </a:lnTo>
                <a:lnTo>
                  <a:pt x="312517" y="57380"/>
                </a:lnTo>
                <a:lnTo>
                  <a:pt x="317632" y="84415"/>
                </a:lnTo>
                <a:lnTo>
                  <a:pt x="315125" y="113242"/>
                </a:lnTo>
                <a:lnTo>
                  <a:pt x="294216" y="164923"/>
                </a:lnTo>
                <a:lnTo>
                  <a:pt x="265604" y="203256"/>
                </a:lnTo>
                <a:lnTo>
                  <a:pt x="233274" y="239758"/>
                </a:lnTo>
                <a:lnTo>
                  <a:pt x="199870" y="273206"/>
                </a:lnTo>
                <a:lnTo>
                  <a:pt x="168512" y="301944"/>
                </a:lnTo>
                <a:lnTo>
                  <a:pt x="197291" y="301944"/>
                </a:lnTo>
                <a:lnTo>
                  <a:pt x="243975" y="256690"/>
                </a:lnTo>
                <a:lnTo>
                  <a:pt x="279164" y="217349"/>
                </a:lnTo>
                <a:lnTo>
                  <a:pt x="310396" y="175706"/>
                </a:lnTo>
                <a:lnTo>
                  <a:pt x="334226" y="116989"/>
                </a:lnTo>
                <a:lnTo>
                  <a:pt x="336970" y="84415"/>
                </a:lnTo>
                <a:lnTo>
                  <a:pt x="336943" y="82589"/>
                </a:lnTo>
                <a:lnTo>
                  <a:pt x="330684" y="50471"/>
                </a:lnTo>
                <a:lnTo>
                  <a:pt x="322013" y="33669"/>
                </a:lnTo>
                <a:lnTo>
                  <a:pt x="309982" y="19970"/>
                </a:lnTo>
                <a:close/>
              </a:path>
              <a:path w="337184" h="325120">
                <a:moveTo>
                  <a:pt x="132074" y="19165"/>
                </a:moveTo>
                <a:lnTo>
                  <a:pt x="80907" y="19165"/>
                </a:lnTo>
                <a:lnTo>
                  <a:pt x="101465" y="22968"/>
                </a:lnTo>
                <a:lnTo>
                  <a:pt x="121604" y="34378"/>
                </a:lnTo>
                <a:lnTo>
                  <a:pt x="141191" y="53289"/>
                </a:lnTo>
                <a:lnTo>
                  <a:pt x="160257" y="79744"/>
                </a:lnTo>
                <a:lnTo>
                  <a:pt x="162035" y="82602"/>
                </a:lnTo>
                <a:lnTo>
                  <a:pt x="165159" y="84342"/>
                </a:lnTo>
                <a:lnTo>
                  <a:pt x="171890" y="84342"/>
                </a:lnTo>
                <a:lnTo>
                  <a:pt x="175001" y="82589"/>
                </a:lnTo>
                <a:lnTo>
                  <a:pt x="176779" y="79732"/>
                </a:lnTo>
                <a:lnTo>
                  <a:pt x="193659" y="56935"/>
                </a:lnTo>
                <a:lnTo>
                  <a:pt x="168512" y="56935"/>
                </a:lnTo>
                <a:lnTo>
                  <a:pt x="143374" y="27284"/>
                </a:lnTo>
                <a:lnTo>
                  <a:pt x="132074" y="19165"/>
                </a:lnTo>
                <a:close/>
              </a:path>
              <a:path w="337184" h="325120">
                <a:moveTo>
                  <a:pt x="247647" y="0"/>
                </a:moveTo>
                <a:lnTo>
                  <a:pt x="219997" y="8296"/>
                </a:lnTo>
                <a:lnTo>
                  <a:pt x="193595" y="27289"/>
                </a:lnTo>
                <a:lnTo>
                  <a:pt x="168512" y="56935"/>
                </a:lnTo>
                <a:lnTo>
                  <a:pt x="193659" y="56935"/>
                </a:lnTo>
                <a:lnTo>
                  <a:pt x="199373" y="49218"/>
                </a:lnTo>
                <a:lnTo>
                  <a:pt x="222734" y="29262"/>
                </a:lnTo>
                <a:lnTo>
                  <a:pt x="246781" y="19917"/>
                </a:lnTo>
                <a:lnTo>
                  <a:pt x="309904" y="19917"/>
                </a:lnTo>
                <a:lnTo>
                  <a:pt x="294697" y="9489"/>
                </a:lnTo>
                <a:lnTo>
                  <a:pt x="276449" y="2452"/>
                </a:lnTo>
                <a:lnTo>
                  <a:pt x="247647" y="0"/>
                </a:lnTo>
                <a:close/>
              </a:path>
            </a:pathLst>
          </a:custGeom>
          <a:solidFill>
            <a:srgbClr val="95D5D6"/>
          </a:solidFill>
        </p:spPr>
        <p:txBody>
          <a:bodyPr wrap="square" lIns="0" tIns="0" rIns="0" bIns="0" rtlCol="0"/>
          <a:lstStyle/>
          <a:p>
            <a:endParaRPr dirty="0"/>
          </a:p>
        </p:txBody>
      </p:sp>
      <p:sp>
        <p:nvSpPr>
          <p:cNvPr id="5" name="object 5"/>
          <p:cNvSpPr/>
          <p:nvPr/>
        </p:nvSpPr>
        <p:spPr>
          <a:xfrm>
            <a:off x="10643801" y="3209084"/>
            <a:ext cx="826769" cy="354330"/>
          </a:xfrm>
          <a:custGeom>
            <a:avLst/>
            <a:gdLst/>
            <a:ahLst/>
            <a:cxnLst/>
            <a:rect l="l" t="t" r="r" b="b"/>
            <a:pathLst>
              <a:path w="826770" h="354329">
                <a:moveTo>
                  <a:pt x="445693" y="0"/>
                </a:moveTo>
                <a:lnTo>
                  <a:pt x="441642" y="2755"/>
                </a:lnTo>
                <a:lnTo>
                  <a:pt x="382371" y="186613"/>
                </a:lnTo>
                <a:lnTo>
                  <a:pt x="4343" y="186613"/>
                </a:lnTo>
                <a:lnTo>
                  <a:pt x="0" y="190982"/>
                </a:lnTo>
                <a:lnTo>
                  <a:pt x="0" y="201701"/>
                </a:lnTo>
                <a:lnTo>
                  <a:pt x="4343" y="206057"/>
                </a:lnTo>
                <a:lnTo>
                  <a:pt x="393687" y="206057"/>
                </a:lnTo>
                <a:lnTo>
                  <a:pt x="397408" y="203339"/>
                </a:lnTo>
                <a:lnTo>
                  <a:pt x="447078" y="49276"/>
                </a:lnTo>
                <a:lnTo>
                  <a:pt x="504037" y="350494"/>
                </a:lnTo>
                <a:lnTo>
                  <a:pt x="507695" y="353745"/>
                </a:lnTo>
                <a:lnTo>
                  <a:pt x="512775" y="354063"/>
                </a:lnTo>
                <a:lnTo>
                  <a:pt x="516940" y="354063"/>
                </a:lnTo>
                <a:lnTo>
                  <a:pt x="520661" y="351396"/>
                </a:lnTo>
                <a:lnTo>
                  <a:pt x="589826" y="142976"/>
                </a:lnTo>
                <a:lnTo>
                  <a:pt x="619467" y="203936"/>
                </a:lnTo>
                <a:lnTo>
                  <a:pt x="622858" y="206057"/>
                </a:lnTo>
                <a:lnTo>
                  <a:pt x="822248" y="206057"/>
                </a:lnTo>
                <a:lnTo>
                  <a:pt x="826604" y="201701"/>
                </a:lnTo>
                <a:lnTo>
                  <a:pt x="826604" y="190982"/>
                </a:lnTo>
                <a:lnTo>
                  <a:pt x="822248" y="186613"/>
                </a:lnTo>
                <a:lnTo>
                  <a:pt x="632663" y="186613"/>
                </a:lnTo>
                <a:lnTo>
                  <a:pt x="595147" y="109435"/>
                </a:lnTo>
                <a:lnTo>
                  <a:pt x="591438" y="107264"/>
                </a:lnTo>
                <a:lnTo>
                  <a:pt x="583552" y="107797"/>
                </a:lnTo>
                <a:lnTo>
                  <a:pt x="580148" y="110426"/>
                </a:lnTo>
                <a:lnTo>
                  <a:pt x="515353" y="305701"/>
                </a:lnTo>
                <a:lnTo>
                  <a:pt x="458254" y="3797"/>
                </a:lnTo>
                <a:lnTo>
                  <a:pt x="454571" y="558"/>
                </a:lnTo>
                <a:lnTo>
                  <a:pt x="445693" y="0"/>
                </a:lnTo>
                <a:close/>
              </a:path>
            </a:pathLst>
          </a:custGeom>
          <a:solidFill>
            <a:srgbClr val="95D5D6"/>
          </a:solidFill>
        </p:spPr>
        <p:txBody>
          <a:bodyPr wrap="square" lIns="0" tIns="0" rIns="0" bIns="0" rtlCol="0"/>
          <a:lstStyle/>
          <a:p>
            <a:endParaRPr dirty="0"/>
          </a:p>
        </p:txBody>
      </p:sp>
      <p:sp>
        <p:nvSpPr>
          <p:cNvPr id="6" name="object 6"/>
          <p:cNvSpPr/>
          <p:nvPr/>
        </p:nvSpPr>
        <p:spPr>
          <a:xfrm>
            <a:off x="11319305" y="1920678"/>
            <a:ext cx="413384" cy="257810"/>
          </a:xfrm>
          <a:custGeom>
            <a:avLst/>
            <a:gdLst/>
            <a:ahLst/>
            <a:cxnLst/>
            <a:rect l="l" t="t" r="r" b="b"/>
            <a:pathLst>
              <a:path w="413384" h="257810">
                <a:moveTo>
                  <a:pt x="158419" y="0"/>
                </a:moveTo>
                <a:lnTo>
                  <a:pt x="154406" y="2895"/>
                </a:lnTo>
                <a:lnTo>
                  <a:pt x="110451" y="154381"/>
                </a:lnTo>
                <a:lnTo>
                  <a:pt x="4343" y="154381"/>
                </a:lnTo>
                <a:lnTo>
                  <a:pt x="0" y="158737"/>
                </a:lnTo>
                <a:lnTo>
                  <a:pt x="0" y="169468"/>
                </a:lnTo>
                <a:lnTo>
                  <a:pt x="4343" y="173812"/>
                </a:lnTo>
                <a:lnTo>
                  <a:pt x="122085" y="173812"/>
                </a:lnTo>
                <a:lnTo>
                  <a:pt x="125882" y="170954"/>
                </a:lnTo>
                <a:lnTo>
                  <a:pt x="160705" y="50926"/>
                </a:lnTo>
                <a:lnTo>
                  <a:pt x="200888" y="253809"/>
                </a:lnTo>
                <a:lnTo>
                  <a:pt x="204457" y="257009"/>
                </a:lnTo>
                <a:lnTo>
                  <a:pt x="209588" y="257390"/>
                </a:lnTo>
                <a:lnTo>
                  <a:pt x="213601" y="257390"/>
                </a:lnTo>
                <a:lnTo>
                  <a:pt x="217246" y="254914"/>
                </a:lnTo>
                <a:lnTo>
                  <a:pt x="266382" y="124434"/>
                </a:lnTo>
                <a:lnTo>
                  <a:pt x="286981" y="171526"/>
                </a:lnTo>
                <a:lnTo>
                  <a:pt x="290474" y="173812"/>
                </a:lnTo>
                <a:lnTo>
                  <a:pt x="409016" y="173812"/>
                </a:lnTo>
                <a:lnTo>
                  <a:pt x="413359" y="169468"/>
                </a:lnTo>
                <a:lnTo>
                  <a:pt x="413359" y="158737"/>
                </a:lnTo>
                <a:lnTo>
                  <a:pt x="409016" y="154381"/>
                </a:lnTo>
                <a:lnTo>
                  <a:pt x="300697" y="154381"/>
                </a:lnTo>
                <a:lnTo>
                  <a:pt x="273024" y="91135"/>
                </a:lnTo>
                <a:lnTo>
                  <a:pt x="269405" y="88849"/>
                </a:lnTo>
                <a:lnTo>
                  <a:pt x="261493" y="89039"/>
                </a:lnTo>
                <a:lnTo>
                  <a:pt x="258000" y="91516"/>
                </a:lnTo>
                <a:lnTo>
                  <a:pt x="212496" y="212356"/>
                </a:lnTo>
                <a:lnTo>
                  <a:pt x="171157" y="3606"/>
                </a:lnTo>
                <a:lnTo>
                  <a:pt x="167386" y="393"/>
                </a:lnTo>
                <a:lnTo>
                  <a:pt x="158419" y="0"/>
                </a:lnTo>
                <a:close/>
              </a:path>
            </a:pathLst>
          </a:custGeom>
          <a:solidFill>
            <a:srgbClr val="95D5D6"/>
          </a:solidFill>
        </p:spPr>
        <p:txBody>
          <a:bodyPr wrap="square" lIns="0" tIns="0" rIns="0" bIns="0" rtlCol="0"/>
          <a:lstStyle/>
          <a:p>
            <a:endParaRPr dirty="0"/>
          </a:p>
        </p:txBody>
      </p:sp>
      <p:sp>
        <p:nvSpPr>
          <p:cNvPr id="7" name="object 7"/>
          <p:cNvSpPr/>
          <p:nvPr/>
        </p:nvSpPr>
        <p:spPr>
          <a:xfrm>
            <a:off x="10682880" y="2447941"/>
            <a:ext cx="264795" cy="252095"/>
          </a:xfrm>
          <a:custGeom>
            <a:avLst/>
            <a:gdLst/>
            <a:ahLst/>
            <a:cxnLst/>
            <a:rect l="l" t="t" r="r" b="b"/>
            <a:pathLst>
              <a:path w="264795" h="252094">
                <a:moveTo>
                  <a:pt x="252666" y="0"/>
                </a:moveTo>
                <a:lnTo>
                  <a:pt x="243865" y="546"/>
                </a:lnTo>
                <a:lnTo>
                  <a:pt x="118948" y="141897"/>
                </a:lnTo>
                <a:lnTo>
                  <a:pt x="79654" y="92849"/>
                </a:lnTo>
                <a:lnTo>
                  <a:pt x="70891" y="91884"/>
                </a:lnTo>
                <a:lnTo>
                  <a:pt x="58877" y="101498"/>
                </a:lnTo>
                <a:lnTo>
                  <a:pt x="57911" y="110274"/>
                </a:lnTo>
                <a:lnTo>
                  <a:pt x="110121" y="175437"/>
                </a:lnTo>
                <a:lnTo>
                  <a:pt x="113969" y="177355"/>
                </a:lnTo>
                <a:lnTo>
                  <a:pt x="122402" y="177457"/>
                </a:lnTo>
                <a:lnTo>
                  <a:pt x="126212" y="175742"/>
                </a:lnTo>
                <a:lnTo>
                  <a:pt x="208978" y="82105"/>
                </a:lnTo>
                <a:lnTo>
                  <a:pt x="208978" y="224231"/>
                </a:lnTo>
                <a:lnTo>
                  <a:pt x="27863" y="224231"/>
                </a:lnTo>
                <a:lnTo>
                  <a:pt x="27863" y="43116"/>
                </a:lnTo>
                <a:lnTo>
                  <a:pt x="179654" y="43116"/>
                </a:lnTo>
                <a:lnTo>
                  <a:pt x="187350" y="43116"/>
                </a:lnTo>
                <a:lnTo>
                  <a:pt x="193586" y="36880"/>
                </a:lnTo>
                <a:lnTo>
                  <a:pt x="193586" y="21488"/>
                </a:lnTo>
                <a:lnTo>
                  <a:pt x="187350" y="15252"/>
                </a:lnTo>
                <a:lnTo>
                  <a:pt x="6235" y="15252"/>
                </a:lnTo>
                <a:lnTo>
                  <a:pt x="0" y="21488"/>
                </a:lnTo>
                <a:lnTo>
                  <a:pt x="0" y="245846"/>
                </a:lnTo>
                <a:lnTo>
                  <a:pt x="6235" y="252094"/>
                </a:lnTo>
                <a:lnTo>
                  <a:pt x="230593" y="252094"/>
                </a:lnTo>
                <a:lnTo>
                  <a:pt x="236842" y="245846"/>
                </a:lnTo>
                <a:lnTo>
                  <a:pt x="236842" y="58432"/>
                </a:lnTo>
                <a:lnTo>
                  <a:pt x="235902" y="55676"/>
                </a:lnTo>
                <a:lnTo>
                  <a:pt x="234314" y="53416"/>
                </a:lnTo>
                <a:lnTo>
                  <a:pt x="264744" y="18999"/>
                </a:lnTo>
                <a:lnTo>
                  <a:pt x="264198" y="10198"/>
                </a:lnTo>
                <a:lnTo>
                  <a:pt x="252666" y="0"/>
                </a:lnTo>
                <a:close/>
              </a:path>
            </a:pathLst>
          </a:custGeom>
          <a:solidFill>
            <a:srgbClr val="95D5D6"/>
          </a:solidFill>
        </p:spPr>
        <p:txBody>
          <a:bodyPr wrap="square" lIns="0" tIns="0" rIns="0" bIns="0" rtlCol="0"/>
          <a:lstStyle/>
          <a:p>
            <a:endParaRPr dirty="0"/>
          </a:p>
        </p:txBody>
      </p:sp>
      <p:grpSp>
        <p:nvGrpSpPr>
          <p:cNvPr id="8" name="object 8"/>
          <p:cNvGrpSpPr/>
          <p:nvPr/>
        </p:nvGrpSpPr>
        <p:grpSpPr>
          <a:xfrm>
            <a:off x="10612311" y="2142765"/>
            <a:ext cx="891540" cy="892175"/>
            <a:chOff x="10612311" y="2142765"/>
            <a:chExt cx="891540" cy="892175"/>
          </a:xfrm>
        </p:grpSpPr>
        <p:pic>
          <p:nvPicPr>
            <p:cNvPr id="9" name="object 9"/>
            <p:cNvPicPr/>
            <p:nvPr/>
          </p:nvPicPr>
          <p:blipFill>
            <a:blip r:embed="rId4" cstate="print"/>
            <a:stretch>
              <a:fillRect/>
            </a:stretch>
          </p:blipFill>
          <p:spPr>
            <a:xfrm>
              <a:off x="11377866" y="2630303"/>
              <a:ext cx="125387" cy="211099"/>
            </a:xfrm>
            <a:prstGeom prst="rect">
              <a:avLst/>
            </a:prstGeom>
          </p:spPr>
        </p:pic>
        <p:sp>
          <p:nvSpPr>
            <p:cNvPr id="10" name="object 10"/>
            <p:cNvSpPr/>
            <p:nvPr/>
          </p:nvSpPr>
          <p:spPr>
            <a:xfrm>
              <a:off x="10612311" y="2142769"/>
              <a:ext cx="877569" cy="892175"/>
            </a:xfrm>
            <a:custGeom>
              <a:avLst/>
              <a:gdLst/>
              <a:ahLst/>
              <a:cxnLst/>
              <a:rect l="l" t="t" r="r" b="b"/>
              <a:pathLst>
                <a:path w="877570" h="892175">
                  <a:moveTo>
                    <a:pt x="571195" y="111455"/>
                  </a:moveTo>
                  <a:lnTo>
                    <a:pt x="444474" y="111455"/>
                  </a:lnTo>
                  <a:lnTo>
                    <a:pt x="444474" y="77558"/>
                  </a:lnTo>
                  <a:lnTo>
                    <a:pt x="416610" y="51447"/>
                  </a:lnTo>
                  <a:lnTo>
                    <a:pt x="416610" y="89623"/>
                  </a:lnTo>
                  <a:lnTo>
                    <a:pt x="416610" y="111455"/>
                  </a:lnTo>
                  <a:lnTo>
                    <a:pt x="221564" y="111455"/>
                  </a:lnTo>
                  <a:lnTo>
                    <a:pt x="221564" y="89623"/>
                  </a:lnTo>
                  <a:lnTo>
                    <a:pt x="287439" y="27863"/>
                  </a:lnTo>
                  <a:lnTo>
                    <a:pt x="350723" y="27863"/>
                  </a:lnTo>
                  <a:lnTo>
                    <a:pt x="416610" y="89623"/>
                  </a:lnTo>
                  <a:lnTo>
                    <a:pt x="416610" y="51447"/>
                  </a:lnTo>
                  <a:lnTo>
                    <a:pt x="391464" y="27863"/>
                  </a:lnTo>
                  <a:lnTo>
                    <a:pt x="361746" y="0"/>
                  </a:lnTo>
                  <a:lnTo>
                    <a:pt x="276428" y="0"/>
                  </a:lnTo>
                  <a:lnTo>
                    <a:pt x="193700" y="77558"/>
                  </a:lnTo>
                  <a:lnTo>
                    <a:pt x="193700" y="111455"/>
                  </a:lnTo>
                  <a:lnTo>
                    <a:pt x="69646" y="111455"/>
                  </a:lnTo>
                  <a:lnTo>
                    <a:pt x="69646" y="294386"/>
                  </a:lnTo>
                  <a:lnTo>
                    <a:pt x="97510" y="294386"/>
                  </a:lnTo>
                  <a:lnTo>
                    <a:pt x="97510" y="139306"/>
                  </a:lnTo>
                  <a:lnTo>
                    <a:pt x="543331" y="139306"/>
                  </a:lnTo>
                  <a:lnTo>
                    <a:pt x="543331" y="250761"/>
                  </a:lnTo>
                  <a:lnTo>
                    <a:pt x="571195" y="250761"/>
                  </a:lnTo>
                  <a:lnTo>
                    <a:pt x="571195" y="139306"/>
                  </a:lnTo>
                  <a:lnTo>
                    <a:pt x="571195" y="111455"/>
                  </a:lnTo>
                  <a:close/>
                </a:path>
                <a:path w="877570" h="892175">
                  <a:moveTo>
                    <a:pt x="640854" y="42418"/>
                  </a:moveTo>
                  <a:lnTo>
                    <a:pt x="459066" y="42418"/>
                  </a:lnTo>
                  <a:lnTo>
                    <a:pt x="459066" y="69088"/>
                  </a:lnTo>
                  <a:lnTo>
                    <a:pt x="612990" y="69088"/>
                  </a:lnTo>
                  <a:lnTo>
                    <a:pt x="612990" y="278638"/>
                  </a:lnTo>
                  <a:lnTo>
                    <a:pt x="640854" y="278638"/>
                  </a:lnTo>
                  <a:lnTo>
                    <a:pt x="640854" y="69088"/>
                  </a:lnTo>
                  <a:lnTo>
                    <a:pt x="640854" y="42418"/>
                  </a:lnTo>
                  <a:close/>
                </a:path>
                <a:path w="877570" h="892175">
                  <a:moveTo>
                    <a:pt x="877138" y="449656"/>
                  </a:moveTo>
                  <a:lnTo>
                    <a:pt x="873963" y="433959"/>
                  </a:lnTo>
                  <a:lnTo>
                    <a:pt x="865162" y="420598"/>
                  </a:lnTo>
                  <a:lnTo>
                    <a:pt x="851496" y="411365"/>
                  </a:lnTo>
                  <a:lnTo>
                    <a:pt x="851154" y="411226"/>
                  </a:lnTo>
                  <a:lnTo>
                    <a:pt x="851154" y="448144"/>
                  </a:lnTo>
                  <a:lnTo>
                    <a:pt x="846785" y="458685"/>
                  </a:lnTo>
                  <a:lnTo>
                    <a:pt x="844092" y="461365"/>
                  </a:lnTo>
                  <a:lnTo>
                    <a:pt x="837272" y="464172"/>
                  </a:lnTo>
                  <a:lnTo>
                    <a:pt x="833564" y="464197"/>
                  </a:lnTo>
                  <a:lnTo>
                    <a:pt x="830173" y="462838"/>
                  </a:lnTo>
                  <a:lnTo>
                    <a:pt x="735317" y="419011"/>
                  </a:lnTo>
                  <a:lnTo>
                    <a:pt x="690981" y="397649"/>
                  </a:lnTo>
                  <a:lnTo>
                    <a:pt x="639610" y="370484"/>
                  </a:lnTo>
                  <a:lnTo>
                    <a:pt x="606945" y="337705"/>
                  </a:lnTo>
                  <a:lnTo>
                    <a:pt x="748131" y="397700"/>
                  </a:lnTo>
                  <a:lnTo>
                    <a:pt x="847775" y="439991"/>
                  </a:lnTo>
                  <a:lnTo>
                    <a:pt x="851154" y="448144"/>
                  </a:lnTo>
                  <a:lnTo>
                    <a:pt x="851154" y="411226"/>
                  </a:lnTo>
                  <a:lnTo>
                    <a:pt x="678154" y="337705"/>
                  </a:lnTo>
                  <a:lnTo>
                    <a:pt x="555155" y="285432"/>
                  </a:lnTo>
                  <a:lnTo>
                    <a:pt x="554596" y="285229"/>
                  </a:lnTo>
                  <a:lnTo>
                    <a:pt x="503161" y="233654"/>
                  </a:lnTo>
                  <a:lnTo>
                    <a:pt x="495820" y="226301"/>
                  </a:lnTo>
                  <a:lnTo>
                    <a:pt x="490664" y="221119"/>
                  </a:lnTo>
                  <a:lnTo>
                    <a:pt x="475246" y="210400"/>
                  </a:lnTo>
                  <a:lnTo>
                    <a:pt x="457682" y="205905"/>
                  </a:lnTo>
                  <a:lnTo>
                    <a:pt x="439953" y="207784"/>
                  </a:lnTo>
                  <a:lnTo>
                    <a:pt x="424040" y="216179"/>
                  </a:lnTo>
                  <a:lnTo>
                    <a:pt x="423583" y="216560"/>
                  </a:lnTo>
                  <a:lnTo>
                    <a:pt x="423583" y="291757"/>
                  </a:lnTo>
                  <a:lnTo>
                    <a:pt x="423113" y="291934"/>
                  </a:lnTo>
                  <a:lnTo>
                    <a:pt x="363880" y="264477"/>
                  </a:lnTo>
                  <a:lnTo>
                    <a:pt x="346265" y="242709"/>
                  </a:lnTo>
                  <a:lnTo>
                    <a:pt x="374396" y="238645"/>
                  </a:lnTo>
                  <a:lnTo>
                    <a:pt x="406044" y="252958"/>
                  </a:lnTo>
                  <a:lnTo>
                    <a:pt x="406819" y="262763"/>
                  </a:lnTo>
                  <a:lnTo>
                    <a:pt x="409524" y="272148"/>
                  </a:lnTo>
                  <a:lnTo>
                    <a:pt x="414045" y="280797"/>
                  </a:lnTo>
                  <a:lnTo>
                    <a:pt x="420281" y="288442"/>
                  </a:lnTo>
                  <a:lnTo>
                    <a:pt x="423583" y="291757"/>
                  </a:lnTo>
                  <a:lnTo>
                    <a:pt x="423583" y="216560"/>
                  </a:lnTo>
                  <a:lnTo>
                    <a:pt x="420433" y="219125"/>
                  </a:lnTo>
                  <a:lnTo>
                    <a:pt x="417309" y="222542"/>
                  </a:lnTo>
                  <a:lnTo>
                    <a:pt x="414705" y="226301"/>
                  </a:lnTo>
                  <a:lnTo>
                    <a:pt x="379755" y="210489"/>
                  </a:lnTo>
                  <a:lnTo>
                    <a:pt x="377075" y="210108"/>
                  </a:lnTo>
                  <a:lnTo>
                    <a:pt x="313067" y="219341"/>
                  </a:lnTo>
                  <a:lnTo>
                    <a:pt x="308876" y="222669"/>
                  </a:lnTo>
                  <a:lnTo>
                    <a:pt x="305219" y="232003"/>
                  </a:lnTo>
                  <a:lnTo>
                    <a:pt x="306044" y="237286"/>
                  </a:lnTo>
                  <a:lnTo>
                    <a:pt x="345592" y="286169"/>
                  </a:lnTo>
                  <a:lnTo>
                    <a:pt x="347294" y="287489"/>
                  </a:lnTo>
                  <a:lnTo>
                    <a:pt x="398868" y="311404"/>
                  </a:lnTo>
                  <a:lnTo>
                    <a:pt x="392645" y="325843"/>
                  </a:lnTo>
                  <a:lnTo>
                    <a:pt x="391325" y="341274"/>
                  </a:lnTo>
                  <a:lnTo>
                    <a:pt x="394919" y="356400"/>
                  </a:lnTo>
                  <a:lnTo>
                    <a:pt x="403415" y="369963"/>
                  </a:lnTo>
                  <a:lnTo>
                    <a:pt x="396443" y="372338"/>
                  </a:lnTo>
                  <a:lnTo>
                    <a:pt x="389890" y="376288"/>
                  </a:lnTo>
                  <a:lnTo>
                    <a:pt x="384327" y="381850"/>
                  </a:lnTo>
                  <a:lnTo>
                    <a:pt x="373672" y="397649"/>
                  </a:lnTo>
                  <a:lnTo>
                    <a:pt x="369785" y="415671"/>
                  </a:lnTo>
                  <a:lnTo>
                    <a:pt x="372719" y="433870"/>
                  </a:lnTo>
                  <a:lnTo>
                    <a:pt x="382549" y="450215"/>
                  </a:lnTo>
                  <a:lnTo>
                    <a:pt x="383044" y="450748"/>
                  </a:lnTo>
                  <a:lnTo>
                    <a:pt x="387248" y="454952"/>
                  </a:lnTo>
                  <a:lnTo>
                    <a:pt x="379552" y="458139"/>
                  </a:lnTo>
                  <a:lnTo>
                    <a:pt x="354164" y="488188"/>
                  </a:lnTo>
                  <a:lnTo>
                    <a:pt x="352183" y="503212"/>
                  </a:lnTo>
                  <a:lnTo>
                    <a:pt x="354838" y="518401"/>
                  </a:lnTo>
                  <a:lnTo>
                    <a:pt x="397992" y="578535"/>
                  </a:lnTo>
                  <a:lnTo>
                    <a:pt x="425589" y="612267"/>
                  </a:lnTo>
                  <a:lnTo>
                    <a:pt x="454304" y="644347"/>
                  </a:lnTo>
                  <a:lnTo>
                    <a:pt x="484073" y="674700"/>
                  </a:lnTo>
                  <a:lnTo>
                    <a:pt x="514807" y="703262"/>
                  </a:lnTo>
                  <a:lnTo>
                    <a:pt x="514807" y="794105"/>
                  </a:lnTo>
                  <a:lnTo>
                    <a:pt x="307403" y="794105"/>
                  </a:lnTo>
                  <a:lnTo>
                    <a:pt x="307403" y="651992"/>
                  </a:lnTo>
                  <a:lnTo>
                    <a:pt x="307403" y="628319"/>
                  </a:lnTo>
                  <a:lnTo>
                    <a:pt x="306463" y="625576"/>
                  </a:lnTo>
                  <a:lnTo>
                    <a:pt x="304888" y="623316"/>
                  </a:lnTo>
                  <a:lnTo>
                    <a:pt x="335318" y="588886"/>
                  </a:lnTo>
                  <a:lnTo>
                    <a:pt x="334759" y="580085"/>
                  </a:lnTo>
                  <a:lnTo>
                    <a:pt x="323240" y="569899"/>
                  </a:lnTo>
                  <a:lnTo>
                    <a:pt x="314426" y="570433"/>
                  </a:lnTo>
                  <a:lnTo>
                    <a:pt x="189509" y="711771"/>
                  </a:lnTo>
                  <a:lnTo>
                    <a:pt x="150228" y="662736"/>
                  </a:lnTo>
                  <a:lnTo>
                    <a:pt x="141452" y="661758"/>
                  </a:lnTo>
                  <a:lnTo>
                    <a:pt x="129451" y="671385"/>
                  </a:lnTo>
                  <a:lnTo>
                    <a:pt x="128473" y="680148"/>
                  </a:lnTo>
                  <a:lnTo>
                    <a:pt x="180682" y="745324"/>
                  </a:lnTo>
                  <a:lnTo>
                    <a:pt x="184531" y="747242"/>
                  </a:lnTo>
                  <a:lnTo>
                    <a:pt x="188645" y="747344"/>
                  </a:lnTo>
                  <a:lnTo>
                    <a:pt x="192976" y="747344"/>
                  </a:lnTo>
                  <a:lnTo>
                    <a:pt x="196773" y="745642"/>
                  </a:lnTo>
                  <a:lnTo>
                    <a:pt x="226707" y="711771"/>
                  </a:lnTo>
                  <a:lnTo>
                    <a:pt x="279539" y="651992"/>
                  </a:lnTo>
                  <a:lnTo>
                    <a:pt x="279539" y="794105"/>
                  </a:lnTo>
                  <a:lnTo>
                    <a:pt x="98437" y="794105"/>
                  </a:lnTo>
                  <a:lnTo>
                    <a:pt x="98437" y="613003"/>
                  </a:lnTo>
                  <a:lnTo>
                    <a:pt x="257911" y="613003"/>
                  </a:lnTo>
                  <a:lnTo>
                    <a:pt x="264160" y="606767"/>
                  </a:lnTo>
                  <a:lnTo>
                    <a:pt x="264160" y="591375"/>
                  </a:lnTo>
                  <a:lnTo>
                    <a:pt x="257911" y="585139"/>
                  </a:lnTo>
                  <a:lnTo>
                    <a:pt x="76796" y="585139"/>
                  </a:lnTo>
                  <a:lnTo>
                    <a:pt x="70573" y="591375"/>
                  </a:lnTo>
                  <a:lnTo>
                    <a:pt x="70573" y="815428"/>
                  </a:lnTo>
                  <a:lnTo>
                    <a:pt x="76327" y="821461"/>
                  </a:lnTo>
                  <a:lnTo>
                    <a:pt x="83591" y="821931"/>
                  </a:lnTo>
                  <a:lnTo>
                    <a:pt x="542671" y="821969"/>
                  </a:lnTo>
                  <a:lnTo>
                    <a:pt x="542671" y="794105"/>
                  </a:lnTo>
                  <a:lnTo>
                    <a:pt x="542671" y="726909"/>
                  </a:lnTo>
                  <a:lnTo>
                    <a:pt x="552958" y="735190"/>
                  </a:lnTo>
                  <a:lnTo>
                    <a:pt x="563359" y="743381"/>
                  </a:lnTo>
                  <a:lnTo>
                    <a:pt x="573862" y="751484"/>
                  </a:lnTo>
                  <a:lnTo>
                    <a:pt x="584466" y="759472"/>
                  </a:lnTo>
                  <a:lnTo>
                    <a:pt x="584466" y="863765"/>
                  </a:lnTo>
                  <a:lnTo>
                    <a:pt x="27863" y="863765"/>
                  </a:lnTo>
                  <a:lnTo>
                    <a:pt x="27863" y="69659"/>
                  </a:lnTo>
                  <a:lnTo>
                    <a:pt x="181114" y="69659"/>
                  </a:lnTo>
                  <a:lnTo>
                    <a:pt x="181114" y="41795"/>
                  </a:lnTo>
                  <a:lnTo>
                    <a:pt x="0" y="41795"/>
                  </a:lnTo>
                  <a:lnTo>
                    <a:pt x="0" y="891628"/>
                  </a:lnTo>
                  <a:lnTo>
                    <a:pt x="612330" y="891628"/>
                  </a:lnTo>
                  <a:lnTo>
                    <a:pt x="612330" y="863765"/>
                  </a:lnTo>
                  <a:lnTo>
                    <a:pt x="612330" y="779665"/>
                  </a:lnTo>
                  <a:lnTo>
                    <a:pt x="618693" y="784148"/>
                  </a:lnTo>
                  <a:lnTo>
                    <a:pt x="625094" y="788593"/>
                  </a:lnTo>
                  <a:lnTo>
                    <a:pt x="684085" y="828560"/>
                  </a:lnTo>
                  <a:lnTo>
                    <a:pt x="710844" y="855306"/>
                  </a:lnTo>
                  <a:lnTo>
                    <a:pt x="714400" y="856665"/>
                  </a:lnTo>
                  <a:lnTo>
                    <a:pt x="721537" y="856665"/>
                  </a:lnTo>
                  <a:lnTo>
                    <a:pt x="725106" y="855294"/>
                  </a:lnTo>
                  <a:lnTo>
                    <a:pt x="732929" y="847471"/>
                  </a:lnTo>
                  <a:lnTo>
                    <a:pt x="733234" y="839393"/>
                  </a:lnTo>
                  <a:lnTo>
                    <a:pt x="728459" y="833564"/>
                  </a:lnTo>
                  <a:lnTo>
                    <a:pt x="728141" y="833208"/>
                  </a:lnTo>
                  <a:lnTo>
                    <a:pt x="702221" y="807288"/>
                  </a:lnTo>
                  <a:lnTo>
                    <a:pt x="701548" y="806729"/>
                  </a:lnTo>
                  <a:lnTo>
                    <a:pt x="661581" y="779665"/>
                  </a:lnTo>
                  <a:lnTo>
                    <a:pt x="647153" y="769886"/>
                  </a:lnTo>
                  <a:lnTo>
                    <a:pt x="602221" y="737971"/>
                  </a:lnTo>
                  <a:lnTo>
                    <a:pt x="558761" y="704113"/>
                  </a:lnTo>
                  <a:lnTo>
                    <a:pt x="521982" y="672249"/>
                  </a:lnTo>
                  <a:lnTo>
                    <a:pt x="486498" y="637755"/>
                  </a:lnTo>
                  <a:lnTo>
                    <a:pt x="452450" y="600748"/>
                  </a:lnTo>
                  <a:lnTo>
                    <a:pt x="419938" y="561365"/>
                  </a:lnTo>
                  <a:lnTo>
                    <a:pt x="384606" y="516178"/>
                  </a:lnTo>
                  <a:lnTo>
                    <a:pt x="380098" y="502983"/>
                  </a:lnTo>
                  <a:lnTo>
                    <a:pt x="380834" y="496366"/>
                  </a:lnTo>
                  <a:lnTo>
                    <a:pt x="383590" y="490474"/>
                  </a:lnTo>
                  <a:lnTo>
                    <a:pt x="387781" y="484517"/>
                  </a:lnTo>
                  <a:lnTo>
                    <a:pt x="394728" y="480695"/>
                  </a:lnTo>
                  <a:lnTo>
                    <a:pt x="407987" y="479894"/>
                  </a:lnTo>
                  <a:lnTo>
                    <a:pt x="413410" y="481634"/>
                  </a:lnTo>
                  <a:lnTo>
                    <a:pt x="417385" y="485076"/>
                  </a:lnTo>
                  <a:lnTo>
                    <a:pt x="456196" y="523900"/>
                  </a:lnTo>
                  <a:lnTo>
                    <a:pt x="459765" y="525259"/>
                  </a:lnTo>
                  <a:lnTo>
                    <a:pt x="466902" y="525259"/>
                  </a:lnTo>
                  <a:lnTo>
                    <a:pt x="470458" y="523900"/>
                  </a:lnTo>
                  <a:lnTo>
                    <a:pt x="478624" y="515734"/>
                  </a:lnTo>
                  <a:lnTo>
                    <a:pt x="478624" y="506920"/>
                  </a:lnTo>
                  <a:lnTo>
                    <a:pt x="451599" y="479894"/>
                  </a:lnTo>
                  <a:lnTo>
                    <a:pt x="439140" y="467423"/>
                  </a:lnTo>
                  <a:lnTo>
                    <a:pt x="438404" y="466648"/>
                  </a:lnTo>
                  <a:lnTo>
                    <a:pt x="437667" y="465912"/>
                  </a:lnTo>
                  <a:lnTo>
                    <a:pt x="436892" y="465188"/>
                  </a:lnTo>
                  <a:lnTo>
                    <a:pt x="403034" y="431330"/>
                  </a:lnTo>
                  <a:lnTo>
                    <a:pt x="398856" y="424167"/>
                  </a:lnTo>
                  <a:lnTo>
                    <a:pt x="397649" y="416242"/>
                  </a:lnTo>
                  <a:lnTo>
                    <a:pt x="399376" y="408419"/>
                  </a:lnTo>
                  <a:lnTo>
                    <a:pt x="404025" y="401548"/>
                  </a:lnTo>
                  <a:lnTo>
                    <a:pt x="411238" y="396760"/>
                  </a:lnTo>
                  <a:lnTo>
                    <a:pt x="419442" y="395173"/>
                  </a:lnTo>
                  <a:lnTo>
                    <a:pt x="427659" y="396760"/>
                  </a:lnTo>
                  <a:lnTo>
                    <a:pt x="434873" y="401548"/>
                  </a:lnTo>
                  <a:lnTo>
                    <a:pt x="506704" y="473392"/>
                  </a:lnTo>
                  <a:lnTo>
                    <a:pt x="510273" y="474751"/>
                  </a:lnTo>
                  <a:lnTo>
                    <a:pt x="517410" y="474751"/>
                  </a:lnTo>
                  <a:lnTo>
                    <a:pt x="520966" y="473392"/>
                  </a:lnTo>
                  <a:lnTo>
                    <a:pt x="529132" y="465226"/>
                  </a:lnTo>
                  <a:lnTo>
                    <a:pt x="529018" y="456298"/>
                  </a:lnTo>
                  <a:lnTo>
                    <a:pt x="467893" y="395173"/>
                  </a:lnTo>
                  <a:lnTo>
                    <a:pt x="425132" y="352412"/>
                  </a:lnTo>
                  <a:lnTo>
                    <a:pt x="420560" y="345516"/>
                  </a:lnTo>
                  <a:lnTo>
                    <a:pt x="419036" y="337667"/>
                  </a:lnTo>
                  <a:lnTo>
                    <a:pt x="420598" y="329793"/>
                  </a:lnTo>
                  <a:lnTo>
                    <a:pt x="425221" y="322859"/>
                  </a:lnTo>
                  <a:lnTo>
                    <a:pt x="432104" y="318287"/>
                  </a:lnTo>
                  <a:lnTo>
                    <a:pt x="439940" y="316763"/>
                  </a:lnTo>
                  <a:lnTo>
                    <a:pt x="447789" y="318287"/>
                  </a:lnTo>
                  <a:lnTo>
                    <a:pt x="454685" y="322859"/>
                  </a:lnTo>
                  <a:lnTo>
                    <a:pt x="558685" y="426847"/>
                  </a:lnTo>
                  <a:lnTo>
                    <a:pt x="567499" y="426847"/>
                  </a:lnTo>
                  <a:lnTo>
                    <a:pt x="578383" y="415975"/>
                  </a:lnTo>
                  <a:lnTo>
                    <a:pt x="578383" y="407149"/>
                  </a:lnTo>
                  <a:lnTo>
                    <a:pt x="487997" y="316763"/>
                  </a:lnTo>
                  <a:lnTo>
                    <a:pt x="463169" y="291934"/>
                  </a:lnTo>
                  <a:lnTo>
                    <a:pt x="435825" y="264591"/>
                  </a:lnTo>
                  <a:lnTo>
                    <a:pt x="433603" y="258826"/>
                  </a:lnTo>
                  <a:lnTo>
                    <a:pt x="434200" y="246989"/>
                  </a:lnTo>
                  <a:lnTo>
                    <a:pt x="456234" y="233654"/>
                  </a:lnTo>
                  <a:lnTo>
                    <a:pt x="463994" y="235839"/>
                  </a:lnTo>
                  <a:lnTo>
                    <a:pt x="470916" y="240766"/>
                  </a:lnTo>
                  <a:lnTo>
                    <a:pt x="618947" y="389216"/>
                  </a:lnTo>
                  <a:lnTo>
                    <a:pt x="623062" y="392899"/>
                  </a:lnTo>
                  <a:lnTo>
                    <a:pt x="658253" y="412508"/>
                  </a:lnTo>
                  <a:lnTo>
                    <a:pt x="700074" y="433057"/>
                  </a:lnTo>
                  <a:lnTo>
                    <a:pt x="769899" y="465924"/>
                  </a:lnTo>
                  <a:lnTo>
                    <a:pt x="819378" y="488530"/>
                  </a:lnTo>
                  <a:lnTo>
                    <a:pt x="829906" y="491718"/>
                  </a:lnTo>
                  <a:lnTo>
                    <a:pt x="840740" y="491718"/>
                  </a:lnTo>
                  <a:lnTo>
                    <a:pt x="873950" y="465912"/>
                  </a:lnTo>
                  <a:lnTo>
                    <a:pt x="874280" y="464197"/>
                  </a:lnTo>
                  <a:lnTo>
                    <a:pt x="877138" y="449656"/>
                  </a:lnTo>
                  <a:close/>
                </a:path>
              </a:pathLst>
            </a:custGeom>
            <a:solidFill>
              <a:srgbClr val="95D5D6"/>
            </a:solidFill>
          </p:spPr>
          <p:txBody>
            <a:bodyPr wrap="square" lIns="0" tIns="0" rIns="0" bIns="0" rtlCol="0"/>
            <a:lstStyle/>
            <a:p>
              <a:endParaRPr dirty="0"/>
            </a:p>
          </p:txBody>
        </p:sp>
      </p:grpSp>
      <p:sp>
        <p:nvSpPr>
          <p:cNvPr id="11" name="object 11"/>
          <p:cNvSpPr/>
          <p:nvPr/>
        </p:nvSpPr>
        <p:spPr>
          <a:xfrm>
            <a:off x="11564696" y="2300744"/>
            <a:ext cx="611505" cy="631825"/>
          </a:xfrm>
          <a:custGeom>
            <a:avLst/>
            <a:gdLst/>
            <a:ahLst/>
            <a:cxnLst/>
            <a:rect l="l" t="t" r="r" b="b"/>
            <a:pathLst>
              <a:path w="611504" h="631825">
                <a:moveTo>
                  <a:pt x="274078" y="171831"/>
                </a:moveTo>
                <a:lnTo>
                  <a:pt x="269367" y="167106"/>
                </a:lnTo>
                <a:lnTo>
                  <a:pt x="263537" y="167106"/>
                </a:lnTo>
                <a:lnTo>
                  <a:pt x="257708" y="167106"/>
                </a:lnTo>
                <a:lnTo>
                  <a:pt x="252996" y="171831"/>
                </a:lnTo>
                <a:lnTo>
                  <a:pt x="252996" y="183476"/>
                </a:lnTo>
                <a:lnTo>
                  <a:pt x="257708" y="188188"/>
                </a:lnTo>
                <a:lnTo>
                  <a:pt x="269367" y="188188"/>
                </a:lnTo>
                <a:lnTo>
                  <a:pt x="274078" y="183476"/>
                </a:lnTo>
                <a:lnTo>
                  <a:pt x="274078" y="171831"/>
                </a:lnTo>
                <a:close/>
              </a:path>
              <a:path w="611504" h="631825">
                <a:moveTo>
                  <a:pt x="316242" y="171818"/>
                </a:moveTo>
                <a:lnTo>
                  <a:pt x="311518" y="167106"/>
                </a:lnTo>
                <a:lnTo>
                  <a:pt x="299885" y="167106"/>
                </a:lnTo>
                <a:lnTo>
                  <a:pt x="295160" y="171818"/>
                </a:lnTo>
                <a:lnTo>
                  <a:pt x="295160" y="183476"/>
                </a:lnTo>
                <a:lnTo>
                  <a:pt x="299885" y="188188"/>
                </a:lnTo>
                <a:lnTo>
                  <a:pt x="311518" y="188188"/>
                </a:lnTo>
                <a:lnTo>
                  <a:pt x="316242" y="183476"/>
                </a:lnTo>
                <a:lnTo>
                  <a:pt x="316242" y="177647"/>
                </a:lnTo>
                <a:lnTo>
                  <a:pt x="316242" y="171818"/>
                </a:lnTo>
                <a:close/>
              </a:path>
              <a:path w="611504" h="631825">
                <a:moveTo>
                  <a:pt x="358406" y="171818"/>
                </a:moveTo>
                <a:lnTo>
                  <a:pt x="353682" y="167106"/>
                </a:lnTo>
                <a:lnTo>
                  <a:pt x="342036" y="167106"/>
                </a:lnTo>
                <a:lnTo>
                  <a:pt x="337324" y="171818"/>
                </a:lnTo>
                <a:lnTo>
                  <a:pt x="337324" y="183476"/>
                </a:lnTo>
                <a:lnTo>
                  <a:pt x="342036" y="188188"/>
                </a:lnTo>
                <a:lnTo>
                  <a:pt x="353682" y="188188"/>
                </a:lnTo>
                <a:lnTo>
                  <a:pt x="358406" y="183476"/>
                </a:lnTo>
                <a:lnTo>
                  <a:pt x="358406" y="177647"/>
                </a:lnTo>
                <a:lnTo>
                  <a:pt x="358406" y="171818"/>
                </a:lnTo>
                <a:close/>
              </a:path>
              <a:path w="611504" h="631825">
                <a:moveTo>
                  <a:pt x="611403" y="207111"/>
                </a:moveTo>
                <a:lnTo>
                  <a:pt x="611390" y="206565"/>
                </a:lnTo>
                <a:lnTo>
                  <a:pt x="605701" y="163931"/>
                </a:lnTo>
                <a:lnTo>
                  <a:pt x="591870" y="123926"/>
                </a:lnTo>
                <a:lnTo>
                  <a:pt x="590308" y="121285"/>
                </a:lnTo>
                <a:lnTo>
                  <a:pt x="590308" y="207111"/>
                </a:lnTo>
                <a:lnTo>
                  <a:pt x="584542" y="250482"/>
                </a:lnTo>
                <a:lnTo>
                  <a:pt x="571144" y="307695"/>
                </a:lnTo>
                <a:lnTo>
                  <a:pt x="553948" y="369087"/>
                </a:lnTo>
                <a:lnTo>
                  <a:pt x="536803" y="425094"/>
                </a:lnTo>
                <a:lnTo>
                  <a:pt x="523570" y="466153"/>
                </a:lnTo>
                <a:lnTo>
                  <a:pt x="517677" y="483743"/>
                </a:lnTo>
                <a:lnTo>
                  <a:pt x="517486" y="484886"/>
                </a:lnTo>
                <a:lnTo>
                  <a:pt x="517486" y="610450"/>
                </a:lnTo>
                <a:lnTo>
                  <a:pt x="316242" y="610450"/>
                </a:lnTo>
                <a:lnTo>
                  <a:pt x="316242" y="546493"/>
                </a:lnTo>
                <a:lnTo>
                  <a:pt x="340982" y="544449"/>
                </a:lnTo>
                <a:lnTo>
                  <a:pt x="365188" y="540258"/>
                </a:lnTo>
                <a:lnTo>
                  <a:pt x="388594" y="533984"/>
                </a:lnTo>
                <a:lnTo>
                  <a:pt x="411010" y="525640"/>
                </a:lnTo>
                <a:lnTo>
                  <a:pt x="414794" y="524014"/>
                </a:lnTo>
                <a:lnTo>
                  <a:pt x="417309" y="520204"/>
                </a:lnTo>
                <a:lnTo>
                  <a:pt x="417106" y="390664"/>
                </a:lnTo>
                <a:lnTo>
                  <a:pt x="455930" y="380606"/>
                </a:lnTo>
                <a:lnTo>
                  <a:pt x="460806" y="379412"/>
                </a:lnTo>
                <a:lnTo>
                  <a:pt x="464997" y="376085"/>
                </a:lnTo>
                <a:lnTo>
                  <a:pt x="469620" y="366953"/>
                </a:lnTo>
                <a:lnTo>
                  <a:pt x="469836" y="361619"/>
                </a:lnTo>
                <a:lnTo>
                  <a:pt x="467855" y="356806"/>
                </a:lnTo>
                <a:lnTo>
                  <a:pt x="427520" y="260972"/>
                </a:lnTo>
                <a:lnTo>
                  <a:pt x="427520" y="219456"/>
                </a:lnTo>
                <a:lnTo>
                  <a:pt x="421894" y="169570"/>
                </a:lnTo>
                <a:lnTo>
                  <a:pt x="405447" y="122212"/>
                </a:lnTo>
                <a:lnTo>
                  <a:pt x="379628" y="80759"/>
                </a:lnTo>
                <a:lnTo>
                  <a:pt x="345808" y="46342"/>
                </a:lnTo>
                <a:lnTo>
                  <a:pt x="326796" y="34315"/>
                </a:lnTo>
                <a:lnTo>
                  <a:pt x="340817" y="29273"/>
                </a:lnTo>
                <a:lnTo>
                  <a:pt x="355320" y="25349"/>
                </a:lnTo>
                <a:lnTo>
                  <a:pt x="370395" y="22580"/>
                </a:lnTo>
                <a:lnTo>
                  <a:pt x="385597" y="21056"/>
                </a:lnTo>
                <a:lnTo>
                  <a:pt x="424510" y="22593"/>
                </a:lnTo>
                <a:lnTo>
                  <a:pt x="461645" y="31635"/>
                </a:lnTo>
                <a:lnTo>
                  <a:pt x="496201" y="47879"/>
                </a:lnTo>
                <a:lnTo>
                  <a:pt x="527291" y="71031"/>
                </a:lnTo>
                <a:lnTo>
                  <a:pt x="553250" y="99834"/>
                </a:lnTo>
                <a:lnTo>
                  <a:pt x="572655" y="132664"/>
                </a:lnTo>
                <a:lnTo>
                  <a:pt x="585152" y="168668"/>
                </a:lnTo>
                <a:lnTo>
                  <a:pt x="590257" y="206565"/>
                </a:lnTo>
                <a:lnTo>
                  <a:pt x="590308" y="207111"/>
                </a:lnTo>
                <a:lnTo>
                  <a:pt x="590308" y="121285"/>
                </a:lnTo>
                <a:lnTo>
                  <a:pt x="570331" y="87452"/>
                </a:lnTo>
                <a:lnTo>
                  <a:pt x="541502" y="55448"/>
                </a:lnTo>
                <a:lnTo>
                  <a:pt x="507009" y="29768"/>
                </a:lnTo>
                <a:lnTo>
                  <a:pt x="468680" y="11747"/>
                </a:lnTo>
                <a:lnTo>
                  <a:pt x="427482" y="1714"/>
                </a:lnTo>
                <a:lnTo>
                  <a:pt x="384365" y="0"/>
                </a:lnTo>
                <a:lnTo>
                  <a:pt x="361213" y="2679"/>
                </a:lnTo>
                <a:lnTo>
                  <a:pt x="338823" y="7848"/>
                </a:lnTo>
                <a:lnTo>
                  <a:pt x="317550" y="15316"/>
                </a:lnTo>
                <a:lnTo>
                  <a:pt x="297319" y="25006"/>
                </a:lnTo>
                <a:lnTo>
                  <a:pt x="296278" y="25387"/>
                </a:lnTo>
                <a:lnTo>
                  <a:pt x="295325" y="25920"/>
                </a:lnTo>
                <a:lnTo>
                  <a:pt x="294474" y="26606"/>
                </a:lnTo>
                <a:lnTo>
                  <a:pt x="257594" y="53111"/>
                </a:lnTo>
                <a:lnTo>
                  <a:pt x="226987" y="86842"/>
                </a:lnTo>
                <a:lnTo>
                  <a:pt x="203771" y="126606"/>
                </a:lnTo>
                <a:lnTo>
                  <a:pt x="189039" y="171221"/>
                </a:lnTo>
                <a:lnTo>
                  <a:pt x="183883" y="219456"/>
                </a:lnTo>
                <a:lnTo>
                  <a:pt x="183883" y="260972"/>
                </a:lnTo>
                <a:lnTo>
                  <a:pt x="143510" y="356882"/>
                </a:lnTo>
                <a:lnTo>
                  <a:pt x="141744" y="361188"/>
                </a:lnTo>
                <a:lnTo>
                  <a:pt x="141693" y="364655"/>
                </a:lnTo>
                <a:lnTo>
                  <a:pt x="141782" y="366953"/>
                </a:lnTo>
                <a:lnTo>
                  <a:pt x="144081" y="371525"/>
                </a:lnTo>
                <a:lnTo>
                  <a:pt x="146405" y="376085"/>
                </a:lnTo>
                <a:lnTo>
                  <a:pt x="150596" y="379412"/>
                </a:lnTo>
                <a:lnTo>
                  <a:pt x="155549" y="380631"/>
                </a:lnTo>
                <a:lnTo>
                  <a:pt x="194297" y="390664"/>
                </a:lnTo>
                <a:lnTo>
                  <a:pt x="194157" y="520204"/>
                </a:lnTo>
                <a:lnTo>
                  <a:pt x="242633" y="539381"/>
                </a:lnTo>
                <a:lnTo>
                  <a:pt x="263296" y="543445"/>
                </a:lnTo>
                <a:lnTo>
                  <a:pt x="268770" y="539610"/>
                </a:lnTo>
                <a:lnTo>
                  <a:pt x="270789" y="528142"/>
                </a:lnTo>
                <a:lnTo>
                  <a:pt x="266966" y="522681"/>
                </a:lnTo>
                <a:lnTo>
                  <a:pt x="261226" y="521665"/>
                </a:lnTo>
                <a:lnTo>
                  <a:pt x="249250" y="519277"/>
                </a:lnTo>
                <a:lnTo>
                  <a:pt x="237566" y="516343"/>
                </a:lnTo>
                <a:lnTo>
                  <a:pt x="226225" y="512902"/>
                </a:lnTo>
                <a:lnTo>
                  <a:pt x="215290" y="508939"/>
                </a:lnTo>
                <a:lnTo>
                  <a:pt x="215392" y="377698"/>
                </a:lnTo>
                <a:lnTo>
                  <a:pt x="212140" y="373494"/>
                </a:lnTo>
                <a:lnTo>
                  <a:pt x="164579" y="361188"/>
                </a:lnTo>
                <a:lnTo>
                  <a:pt x="204685" y="265899"/>
                </a:lnTo>
                <a:lnTo>
                  <a:pt x="204978" y="264502"/>
                </a:lnTo>
                <a:lnTo>
                  <a:pt x="204978" y="219456"/>
                </a:lnTo>
                <a:lnTo>
                  <a:pt x="212001" y="166039"/>
                </a:lnTo>
                <a:lnTo>
                  <a:pt x="231813" y="118008"/>
                </a:lnTo>
                <a:lnTo>
                  <a:pt x="262572" y="77431"/>
                </a:lnTo>
                <a:lnTo>
                  <a:pt x="302412" y="46342"/>
                </a:lnTo>
                <a:lnTo>
                  <a:pt x="312661" y="50711"/>
                </a:lnTo>
                <a:lnTo>
                  <a:pt x="363639" y="94589"/>
                </a:lnTo>
                <a:lnTo>
                  <a:pt x="386854" y="132499"/>
                </a:lnTo>
                <a:lnTo>
                  <a:pt x="401396" y="174713"/>
                </a:lnTo>
                <a:lnTo>
                  <a:pt x="406425" y="219456"/>
                </a:lnTo>
                <a:lnTo>
                  <a:pt x="406425" y="264502"/>
                </a:lnTo>
                <a:lnTo>
                  <a:pt x="406717" y="265899"/>
                </a:lnTo>
                <a:lnTo>
                  <a:pt x="446824" y="361188"/>
                </a:lnTo>
                <a:lnTo>
                  <a:pt x="399249" y="373494"/>
                </a:lnTo>
                <a:lnTo>
                  <a:pt x="395998" y="377698"/>
                </a:lnTo>
                <a:lnTo>
                  <a:pt x="396214" y="508939"/>
                </a:lnTo>
                <a:lnTo>
                  <a:pt x="352513" y="521335"/>
                </a:lnTo>
                <a:lnTo>
                  <a:pt x="305993" y="525640"/>
                </a:lnTo>
                <a:lnTo>
                  <a:pt x="302285" y="525653"/>
                </a:lnTo>
                <a:lnTo>
                  <a:pt x="299034" y="527583"/>
                </a:lnTo>
                <a:lnTo>
                  <a:pt x="297154" y="530491"/>
                </a:lnTo>
                <a:lnTo>
                  <a:pt x="295910" y="532231"/>
                </a:lnTo>
                <a:lnTo>
                  <a:pt x="295160" y="534352"/>
                </a:lnTo>
                <a:lnTo>
                  <a:pt x="295160" y="610450"/>
                </a:lnTo>
                <a:lnTo>
                  <a:pt x="93916" y="610450"/>
                </a:lnTo>
                <a:lnTo>
                  <a:pt x="93916" y="484886"/>
                </a:lnTo>
                <a:lnTo>
                  <a:pt x="93726" y="483743"/>
                </a:lnTo>
                <a:lnTo>
                  <a:pt x="74599" y="425094"/>
                </a:lnTo>
                <a:lnTo>
                  <a:pt x="57454" y="369087"/>
                </a:lnTo>
                <a:lnTo>
                  <a:pt x="40259" y="307682"/>
                </a:lnTo>
                <a:lnTo>
                  <a:pt x="26860" y="250482"/>
                </a:lnTo>
                <a:lnTo>
                  <a:pt x="21094" y="207111"/>
                </a:lnTo>
                <a:lnTo>
                  <a:pt x="21145" y="206565"/>
                </a:lnTo>
                <a:lnTo>
                  <a:pt x="26263" y="168668"/>
                </a:lnTo>
                <a:lnTo>
                  <a:pt x="38747" y="132664"/>
                </a:lnTo>
                <a:lnTo>
                  <a:pt x="58153" y="99834"/>
                </a:lnTo>
                <a:lnTo>
                  <a:pt x="84099" y="71031"/>
                </a:lnTo>
                <a:lnTo>
                  <a:pt x="115201" y="47879"/>
                </a:lnTo>
                <a:lnTo>
                  <a:pt x="149758" y="31623"/>
                </a:lnTo>
                <a:lnTo>
                  <a:pt x="186918" y="22580"/>
                </a:lnTo>
                <a:lnTo>
                  <a:pt x="225806" y="21056"/>
                </a:lnTo>
                <a:lnTo>
                  <a:pt x="234975" y="21818"/>
                </a:lnTo>
                <a:lnTo>
                  <a:pt x="244081" y="23037"/>
                </a:lnTo>
                <a:lnTo>
                  <a:pt x="253098" y="24688"/>
                </a:lnTo>
                <a:lnTo>
                  <a:pt x="261988" y="26771"/>
                </a:lnTo>
                <a:lnTo>
                  <a:pt x="267614" y="28244"/>
                </a:lnTo>
                <a:lnTo>
                  <a:pt x="273380" y="24879"/>
                </a:lnTo>
                <a:lnTo>
                  <a:pt x="274383" y="21056"/>
                </a:lnTo>
                <a:lnTo>
                  <a:pt x="276326" y="13614"/>
                </a:lnTo>
                <a:lnTo>
                  <a:pt x="272961" y="7848"/>
                </a:lnTo>
                <a:lnTo>
                  <a:pt x="227050" y="0"/>
                </a:lnTo>
                <a:lnTo>
                  <a:pt x="183934" y="1714"/>
                </a:lnTo>
                <a:lnTo>
                  <a:pt x="142735" y="11747"/>
                </a:lnTo>
                <a:lnTo>
                  <a:pt x="104406" y="29768"/>
                </a:lnTo>
                <a:lnTo>
                  <a:pt x="69900" y="55448"/>
                </a:lnTo>
                <a:lnTo>
                  <a:pt x="41084" y="87452"/>
                </a:lnTo>
                <a:lnTo>
                  <a:pt x="19532" y="123926"/>
                </a:lnTo>
                <a:lnTo>
                  <a:pt x="5702" y="163931"/>
                </a:lnTo>
                <a:lnTo>
                  <a:pt x="25" y="206565"/>
                </a:lnTo>
                <a:lnTo>
                  <a:pt x="0" y="207111"/>
                </a:lnTo>
                <a:lnTo>
                  <a:pt x="5308" y="249770"/>
                </a:lnTo>
                <a:lnTo>
                  <a:pt x="17792" y="305028"/>
                </a:lnTo>
                <a:lnTo>
                  <a:pt x="34137" y="364655"/>
                </a:lnTo>
                <a:lnTo>
                  <a:pt x="50990" y="420458"/>
                </a:lnTo>
                <a:lnTo>
                  <a:pt x="64998" y="464248"/>
                </a:lnTo>
                <a:lnTo>
                  <a:pt x="72821" y="487794"/>
                </a:lnTo>
                <a:lnTo>
                  <a:pt x="72821" y="610450"/>
                </a:lnTo>
                <a:lnTo>
                  <a:pt x="4724" y="610450"/>
                </a:lnTo>
                <a:lnTo>
                  <a:pt x="0" y="615175"/>
                </a:lnTo>
                <a:lnTo>
                  <a:pt x="0" y="626808"/>
                </a:lnTo>
                <a:lnTo>
                  <a:pt x="4724" y="631532"/>
                </a:lnTo>
                <a:lnTo>
                  <a:pt x="606679" y="631532"/>
                </a:lnTo>
                <a:lnTo>
                  <a:pt x="611403" y="626808"/>
                </a:lnTo>
                <a:lnTo>
                  <a:pt x="611403" y="615175"/>
                </a:lnTo>
                <a:lnTo>
                  <a:pt x="606679" y="610450"/>
                </a:lnTo>
                <a:lnTo>
                  <a:pt x="538568" y="610450"/>
                </a:lnTo>
                <a:lnTo>
                  <a:pt x="538568" y="487794"/>
                </a:lnTo>
                <a:lnTo>
                  <a:pt x="560412" y="420458"/>
                </a:lnTo>
                <a:lnTo>
                  <a:pt x="577265" y="364655"/>
                </a:lnTo>
                <a:lnTo>
                  <a:pt x="593610" y="305028"/>
                </a:lnTo>
                <a:lnTo>
                  <a:pt x="606107" y="249770"/>
                </a:lnTo>
                <a:lnTo>
                  <a:pt x="611403" y="207111"/>
                </a:lnTo>
                <a:close/>
              </a:path>
            </a:pathLst>
          </a:custGeom>
          <a:solidFill>
            <a:srgbClr val="95D5D6"/>
          </a:solidFill>
        </p:spPr>
        <p:txBody>
          <a:bodyPr wrap="square" lIns="0" tIns="0" rIns="0" bIns="0" rtlCol="0"/>
          <a:lstStyle/>
          <a:p>
            <a:endParaRPr dirty="0"/>
          </a:p>
        </p:txBody>
      </p:sp>
      <p:sp>
        <p:nvSpPr>
          <p:cNvPr id="12" name="object 12"/>
          <p:cNvSpPr/>
          <p:nvPr/>
        </p:nvSpPr>
        <p:spPr>
          <a:xfrm>
            <a:off x="12063108" y="937424"/>
            <a:ext cx="129539" cy="577850"/>
          </a:xfrm>
          <a:custGeom>
            <a:avLst/>
            <a:gdLst/>
            <a:ahLst/>
            <a:cxnLst/>
            <a:rect l="l" t="t" r="r" b="b"/>
            <a:pathLst>
              <a:path w="129540" h="577850">
                <a:moveTo>
                  <a:pt x="128993" y="240144"/>
                </a:moveTo>
                <a:lnTo>
                  <a:pt x="128308" y="242963"/>
                </a:lnTo>
                <a:lnTo>
                  <a:pt x="124599" y="288734"/>
                </a:lnTo>
                <a:lnTo>
                  <a:pt x="128257" y="334543"/>
                </a:lnTo>
                <a:lnTo>
                  <a:pt x="128993" y="337540"/>
                </a:lnTo>
                <a:lnTo>
                  <a:pt x="128993" y="240144"/>
                </a:lnTo>
                <a:close/>
              </a:path>
              <a:path w="129540" h="577850">
                <a:moveTo>
                  <a:pt x="128993" y="0"/>
                </a:moveTo>
                <a:lnTo>
                  <a:pt x="119367" y="952"/>
                </a:lnTo>
                <a:lnTo>
                  <a:pt x="110528" y="90576"/>
                </a:lnTo>
                <a:lnTo>
                  <a:pt x="30988" y="132880"/>
                </a:lnTo>
                <a:lnTo>
                  <a:pt x="57137" y="219100"/>
                </a:lnTo>
                <a:lnTo>
                  <a:pt x="0" y="288721"/>
                </a:lnTo>
                <a:lnTo>
                  <a:pt x="57137" y="358343"/>
                </a:lnTo>
                <a:lnTo>
                  <a:pt x="30988" y="444563"/>
                </a:lnTo>
                <a:lnTo>
                  <a:pt x="110528" y="486854"/>
                </a:lnTo>
                <a:lnTo>
                  <a:pt x="119367" y="576491"/>
                </a:lnTo>
                <a:lnTo>
                  <a:pt x="128993" y="577443"/>
                </a:lnTo>
                <a:lnTo>
                  <a:pt x="128993" y="468223"/>
                </a:lnTo>
                <a:lnTo>
                  <a:pt x="61061" y="432079"/>
                </a:lnTo>
                <a:lnTo>
                  <a:pt x="85102" y="352780"/>
                </a:lnTo>
                <a:lnTo>
                  <a:pt x="32537" y="288721"/>
                </a:lnTo>
                <a:lnTo>
                  <a:pt x="85102" y="224663"/>
                </a:lnTo>
                <a:lnTo>
                  <a:pt x="61061" y="145364"/>
                </a:lnTo>
                <a:lnTo>
                  <a:pt x="128993" y="109232"/>
                </a:lnTo>
                <a:lnTo>
                  <a:pt x="128993" y="0"/>
                </a:lnTo>
                <a:close/>
              </a:path>
            </a:pathLst>
          </a:custGeom>
          <a:solidFill>
            <a:srgbClr val="95D5D6"/>
          </a:solidFill>
        </p:spPr>
        <p:txBody>
          <a:bodyPr wrap="square" lIns="0" tIns="0" rIns="0" bIns="0" rtlCol="0"/>
          <a:lstStyle/>
          <a:p>
            <a:endParaRPr dirty="0"/>
          </a:p>
        </p:txBody>
      </p:sp>
      <p:sp>
        <p:nvSpPr>
          <p:cNvPr id="13" name="object 13"/>
          <p:cNvSpPr/>
          <p:nvPr/>
        </p:nvSpPr>
        <p:spPr>
          <a:xfrm>
            <a:off x="10330853" y="3387585"/>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4" name="object 14"/>
          <p:cNvSpPr/>
          <p:nvPr/>
        </p:nvSpPr>
        <p:spPr>
          <a:xfrm>
            <a:off x="10330853" y="3460927"/>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5" name="object 15"/>
          <p:cNvSpPr/>
          <p:nvPr/>
        </p:nvSpPr>
        <p:spPr>
          <a:xfrm>
            <a:off x="10084206" y="3130575"/>
            <a:ext cx="655955" cy="673100"/>
          </a:xfrm>
          <a:custGeom>
            <a:avLst/>
            <a:gdLst/>
            <a:ahLst/>
            <a:cxnLst/>
            <a:rect l="l" t="t" r="r" b="b"/>
            <a:pathLst>
              <a:path w="655954" h="673100">
                <a:moveTo>
                  <a:pt x="346151" y="403694"/>
                </a:moveTo>
                <a:lnTo>
                  <a:pt x="246646" y="403694"/>
                </a:lnTo>
                <a:lnTo>
                  <a:pt x="246646" y="418579"/>
                </a:lnTo>
                <a:lnTo>
                  <a:pt x="346151" y="418579"/>
                </a:lnTo>
                <a:lnTo>
                  <a:pt x="346151" y="403694"/>
                </a:lnTo>
                <a:close/>
              </a:path>
              <a:path w="655954" h="673100">
                <a:moveTo>
                  <a:pt x="400977" y="403694"/>
                </a:moveTo>
                <a:lnTo>
                  <a:pt x="382612" y="403694"/>
                </a:lnTo>
                <a:lnTo>
                  <a:pt x="382612" y="418579"/>
                </a:lnTo>
                <a:lnTo>
                  <a:pt x="400977" y="418579"/>
                </a:lnTo>
                <a:lnTo>
                  <a:pt x="400977" y="403694"/>
                </a:lnTo>
                <a:close/>
              </a:path>
              <a:path w="655954" h="673100">
                <a:moveTo>
                  <a:pt x="655701" y="151155"/>
                </a:moveTo>
                <a:lnTo>
                  <a:pt x="652360" y="147815"/>
                </a:lnTo>
                <a:lnTo>
                  <a:pt x="640803" y="147815"/>
                </a:lnTo>
                <a:lnTo>
                  <a:pt x="640803" y="162699"/>
                </a:lnTo>
                <a:lnTo>
                  <a:pt x="640803" y="191465"/>
                </a:lnTo>
                <a:lnTo>
                  <a:pt x="640803" y="206362"/>
                </a:lnTo>
                <a:lnTo>
                  <a:pt x="640803" y="235127"/>
                </a:lnTo>
                <a:lnTo>
                  <a:pt x="640803" y="250012"/>
                </a:lnTo>
                <a:lnTo>
                  <a:pt x="640803" y="278777"/>
                </a:lnTo>
                <a:lnTo>
                  <a:pt x="542163" y="278777"/>
                </a:lnTo>
                <a:lnTo>
                  <a:pt x="542163" y="250012"/>
                </a:lnTo>
                <a:lnTo>
                  <a:pt x="640803" y="250012"/>
                </a:lnTo>
                <a:lnTo>
                  <a:pt x="640803" y="235127"/>
                </a:lnTo>
                <a:lnTo>
                  <a:pt x="542163" y="235127"/>
                </a:lnTo>
                <a:lnTo>
                  <a:pt x="542163" y="233502"/>
                </a:lnTo>
                <a:lnTo>
                  <a:pt x="542163" y="206362"/>
                </a:lnTo>
                <a:lnTo>
                  <a:pt x="640803" y="206362"/>
                </a:lnTo>
                <a:lnTo>
                  <a:pt x="640803" y="191465"/>
                </a:lnTo>
                <a:lnTo>
                  <a:pt x="542163" y="191465"/>
                </a:lnTo>
                <a:lnTo>
                  <a:pt x="542163" y="162699"/>
                </a:lnTo>
                <a:lnTo>
                  <a:pt x="640803" y="162699"/>
                </a:lnTo>
                <a:lnTo>
                  <a:pt x="640803" y="147815"/>
                </a:lnTo>
                <a:lnTo>
                  <a:pt x="530606" y="147815"/>
                </a:lnTo>
                <a:lnTo>
                  <a:pt x="527278" y="151155"/>
                </a:lnTo>
                <a:lnTo>
                  <a:pt x="527278" y="216395"/>
                </a:lnTo>
                <a:lnTo>
                  <a:pt x="445490" y="262674"/>
                </a:lnTo>
                <a:lnTo>
                  <a:pt x="445490" y="235216"/>
                </a:lnTo>
                <a:lnTo>
                  <a:pt x="445490" y="223659"/>
                </a:lnTo>
                <a:lnTo>
                  <a:pt x="442150" y="220319"/>
                </a:lnTo>
                <a:lnTo>
                  <a:pt x="430606" y="220319"/>
                </a:lnTo>
                <a:lnTo>
                  <a:pt x="430606" y="235216"/>
                </a:lnTo>
                <a:lnTo>
                  <a:pt x="430606" y="293687"/>
                </a:lnTo>
                <a:lnTo>
                  <a:pt x="430606" y="308571"/>
                </a:lnTo>
                <a:lnTo>
                  <a:pt x="430606" y="367030"/>
                </a:lnTo>
                <a:lnTo>
                  <a:pt x="430606" y="381914"/>
                </a:lnTo>
                <a:lnTo>
                  <a:pt x="430606" y="440359"/>
                </a:lnTo>
                <a:lnTo>
                  <a:pt x="222567" y="440359"/>
                </a:lnTo>
                <a:lnTo>
                  <a:pt x="222567" y="425640"/>
                </a:lnTo>
                <a:lnTo>
                  <a:pt x="222567" y="413512"/>
                </a:lnTo>
                <a:lnTo>
                  <a:pt x="222897" y="412305"/>
                </a:lnTo>
                <a:lnTo>
                  <a:pt x="222897" y="411048"/>
                </a:lnTo>
                <a:lnTo>
                  <a:pt x="222567" y="409790"/>
                </a:lnTo>
                <a:lnTo>
                  <a:pt x="222567" y="381914"/>
                </a:lnTo>
                <a:lnTo>
                  <a:pt x="430606" y="381914"/>
                </a:lnTo>
                <a:lnTo>
                  <a:pt x="430606" y="367030"/>
                </a:lnTo>
                <a:lnTo>
                  <a:pt x="222567" y="367030"/>
                </a:lnTo>
                <a:lnTo>
                  <a:pt x="222567" y="308571"/>
                </a:lnTo>
                <a:lnTo>
                  <a:pt x="430606" y="308571"/>
                </a:lnTo>
                <a:lnTo>
                  <a:pt x="430606" y="293687"/>
                </a:lnTo>
                <a:lnTo>
                  <a:pt x="222567" y="293687"/>
                </a:lnTo>
                <a:lnTo>
                  <a:pt x="222567" y="261251"/>
                </a:lnTo>
                <a:lnTo>
                  <a:pt x="222567" y="235216"/>
                </a:lnTo>
                <a:lnTo>
                  <a:pt x="430606" y="235216"/>
                </a:lnTo>
                <a:lnTo>
                  <a:pt x="430606" y="220319"/>
                </a:lnTo>
                <a:lnTo>
                  <a:pt x="335305" y="220319"/>
                </a:lnTo>
                <a:lnTo>
                  <a:pt x="335305" y="145834"/>
                </a:lnTo>
                <a:lnTo>
                  <a:pt x="387464" y="145834"/>
                </a:lnTo>
                <a:lnTo>
                  <a:pt x="390791" y="142506"/>
                </a:lnTo>
                <a:lnTo>
                  <a:pt x="390791" y="3340"/>
                </a:lnTo>
                <a:lnTo>
                  <a:pt x="387464" y="0"/>
                </a:lnTo>
                <a:lnTo>
                  <a:pt x="375920" y="0"/>
                </a:lnTo>
                <a:lnTo>
                  <a:pt x="375920" y="102196"/>
                </a:lnTo>
                <a:lnTo>
                  <a:pt x="375920" y="130949"/>
                </a:lnTo>
                <a:lnTo>
                  <a:pt x="277279" y="130949"/>
                </a:lnTo>
                <a:lnTo>
                  <a:pt x="277279" y="102196"/>
                </a:lnTo>
                <a:lnTo>
                  <a:pt x="375920" y="102196"/>
                </a:lnTo>
                <a:lnTo>
                  <a:pt x="375920" y="0"/>
                </a:lnTo>
                <a:lnTo>
                  <a:pt x="375907" y="14897"/>
                </a:lnTo>
                <a:lnTo>
                  <a:pt x="375907" y="43649"/>
                </a:lnTo>
                <a:lnTo>
                  <a:pt x="375907" y="58547"/>
                </a:lnTo>
                <a:lnTo>
                  <a:pt x="375907" y="87312"/>
                </a:lnTo>
                <a:lnTo>
                  <a:pt x="277253" y="87312"/>
                </a:lnTo>
                <a:lnTo>
                  <a:pt x="277253" y="58547"/>
                </a:lnTo>
                <a:lnTo>
                  <a:pt x="375907" y="58547"/>
                </a:lnTo>
                <a:lnTo>
                  <a:pt x="375907" y="43649"/>
                </a:lnTo>
                <a:lnTo>
                  <a:pt x="277253" y="43649"/>
                </a:lnTo>
                <a:lnTo>
                  <a:pt x="277253" y="14897"/>
                </a:lnTo>
                <a:lnTo>
                  <a:pt x="375907" y="14897"/>
                </a:lnTo>
                <a:lnTo>
                  <a:pt x="375907" y="0"/>
                </a:lnTo>
                <a:lnTo>
                  <a:pt x="265709" y="0"/>
                </a:lnTo>
                <a:lnTo>
                  <a:pt x="262382" y="3340"/>
                </a:lnTo>
                <a:lnTo>
                  <a:pt x="262382" y="142506"/>
                </a:lnTo>
                <a:lnTo>
                  <a:pt x="265709" y="145834"/>
                </a:lnTo>
                <a:lnTo>
                  <a:pt x="320421" y="145834"/>
                </a:lnTo>
                <a:lnTo>
                  <a:pt x="320421" y="220319"/>
                </a:lnTo>
                <a:lnTo>
                  <a:pt x="211023" y="220319"/>
                </a:lnTo>
                <a:lnTo>
                  <a:pt x="207683" y="223659"/>
                </a:lnTo>
                <a:lnTo>
                  <a:pt x="207683" y="261251"/>
                </a:lnTo>
                <a:lnTo>
                  <a:pt x="158635" y="233502"/>
                </a:lnTo>
                <a:lnTo>
                  <a:pt x="128409" y="216395"/>
                </a:lnTo>
                <a:lnTo>
                  <a:pt x="128409" y="206349"/>
                </a:lnTo>
                <a:lnTo>
                  <a:pt x="128409" y="191465"/>
                </a:lnTo>
                <a:lnTo>
                  <a:pt x="128409" y="162699"/>
                </a:lnTo>
                <a:lnTo>
                  <a:pt x="128409" y="151155"/>
                </a:lnTo>
                <a:lnTo>
                  <a:pt x="125082" y="147815"/>
                </a:lnTo>
                <a:lnTo>
                  <a:pt x="113525" y="147815"/>
                </a:lnTo>
                <a:lnTo>
                  <a:pt x="113525" y="250012"/>
                </a:lnTo>
                <a:lnTo>
                  <a:pt x="113525" y="278777"/>
                </a:lnTo>
                <a:lnTo>
                  <a:pt x="14884" y="278777"/>
                </a:lnTo>
                <a:lnTo>
                  <a:pt x="14884" y="250012"/>
                </a:lnTo>
                <a:lnTo>
                  <a:pt x="113525" y="250012"/>
                </a:lnTo>
                <a:lnTo>
                  <a:pt x="113525" y="147815"/>
                </a:lnTo>
                <a:lnTo>
                  <a:pt x="113512" y="162699"/>
                </a:lnTo>
                <a:lnTo>
                  <a:pt x="113512" y="191465"/>
                </a:lnTo>
                <a:lnTo>
                  <a:pt x="113512" y="206349"/>
                </a:lnTo>
                <a:lnTo>
                  <a:pt x="113512" y="235115"/>
                </a:lnTo>
                <a:lnTo>
                  <a:pt x="14871" y="235115"/>
                </a:lnTo>
                <a:lnTo>
                  <a:pt x="14871" y="206349"/>
                </a:lnTo>
                <a:lnTo>
                  <a:pt x="113512" y="206349"/>
                </a:lnTo>
                <a:lnTo>
                  <a:pt x="113512" y="191465"/>
                </a:lnTo>
                <a:lnTo>
                  <a:pt x="14871" y="191465"/>
                </a:lnTo>
                <a:lnTo>
                  <a:pt x="14871" y="162699"/>
                </a:lnTo>
                <a:lnTo>
                  <a:pt x="113512" y="162699"/>
                </a:lnTo>
                <a:lnTo>
                  <a:pt x="113512" y="147815"/>
                </a:lnTo>
                <a:lnTo>
                  <a:pt x="3327" y="147815"/>
                </a:lnTo>
                <a:lnTo>
                  <a:pt x="0" y="151155"/>
                </a:lnTo>
                <a:lnTo>
                  <a:pt x="0" y="290334"/>
                </a:lnTo>
                <a:lnTo>
                  <a:pt x="3327" y="293662"/>
                </a:lnTo>
                <a:lnTo>
                  <a:pt x="125082" y="293662"/>
                </a:lnTo>
                <a:lnTo>
                  <a:pt x="128409" y="290334"/>
                </a:lnTo>
                <a:lnTo>
                  <a:pt x="128409" y="278777"/>
                </a:lnTo>
                <a:lnTo>
                  <a:pt x="128409" y="250012"/>
                </a:lnTo>
                <a:lnTo>
                  <a:pt x="128409" y="235115"/>
                </a:lnTo>
                <a:lnTo>
                  <a:pt x="128409" y="233502"/>
                </a:lnTo>
                <a:lnTo>
                  <a:pt x="207683" y="278358"/>
                </a:lnTo>
                <a:lnTo>
                  <a:pt x="207683" y="407809"/>
                </a:lnTo>
                <a:lnTo>
                  <a:pt x="128409" y="459867"/>
                </a:lnTo>
                <a:lnTo>
                  <a:pt x="128409" y="459282"/>
                </a:lnTo>
                <a:lnTo>
                  <a:pt x="128409" y="444411"/>
                </a:lnTo>
                <a:lnTo>
                  <a:pt x="128409" y="415645"/>
                </a:lnTo>
                <a:lnTo>
                  <a:pt x="128409" y="404088"/>
                </a:lnTo>
                <a:lnTo>
                  <a:pt x="125082" y="400761"/>
                </a:lnTo>
                <a:lnTo>
                  <a:pt x="113525" y="400761"/>
                </a:lnTo>
                <a:lnTo>
                  <a:pt x="113525" y="502932"/>
                </a:lnTo>
                <a:lnTo>
                  <a:pt x="113525" y="531698"/>
                </a:lnTo>
                <a:lnTo>
                  <a:pt x="14884" y="531698"/>
                </a:lnTo>
                <a:lnTo>
                  <a:pt x="14884" y="502932"/>
                </a:lnTo>
                <a:lnTo>
                  <a:pt x="113525" y="502932"/>
                </a:lnTo>
                <a:lnTo>
                  <a:pt x="113525" y="400761"/>
                </a:lnTo>
                <a:lnTo>
                  <a:pt x="113512" y="415645"/>
                </a:lnTo>
                <a:lnTo>
                  <a:pt x="113512" y="444411"/>
                </a:lnTo>
                <a:lnTo>
                  <a:pt x="113512" y="459282"/>
                </a:lnTo>
                <a:lnTo>
                  <a:pt x="113512" y="488048"/>
                </a:lnTo>
                <a:lnTo>
                  <a:pt x="14871" y="488048"/>
                </a:lnTo>
                <a:lnTo>
                  <a:pt x="14871" y="459282"/>
                </a:lnTo>
                <a:lnTo>
                  <a:pt x="113512" y="459282"/>
                </a:lnTo>
                <a:lnTo>
                  <a:pt x="113512" y="444411"/>
                </a:lnTo>
                <a:lnTo>
                  <a:pt x="14871" y="444411"/>
                </a:lnTo>
                <a:lnTo>
                  <a:pt x="14871" y="415645"/>
                </a:lnTo>
                <a:lnTo>
                  <a:pt x="113512" y="415645"/>
                </a:lnTo>
                <a:lnTo>
                  <a:pt x="113512" y="400761"/>
                </a:lnTo>
                <a:lnTo>
                  <a:pt x="3327" y="400761"/>
                </a:lnTo>
                <a:lnTo>
                  <a:pt x="0" y="404088"/>
                </a:lnTo>
                <a:lnTo>
                  <a:pt x="0" y="543255"/>
                </a:lnTo>
                <a:lnTo>
                  <a:pt x="3327" y="546582"/>
                </a:lnTo>
                <a:lnTo>
                  <a:pt x="125082" y="546582"/>
                </a:lnTo>
                <a:lnTo>
                  <a:pt x="128409" y="543255"/>
                </a:lnTo>
                <a:lnTo>
                  <a:pt x="128409" y="531698"/>
                </a:lnTo>
                <a:lnTo>
                  <a:pt x="128409" y="502932"/>
                </a:lnTo>
                <a:lnTo>
                  <a:pt x="128409" y="488048"/>
                </a:lnTo>
                <a:lnTo>
                  <a:pt x="128409" y="477685"/>
                </a:lnTo>
                <a:lnTo>
                  <a:pt x="155536" y="459867"/>
                </a:lnTo>
                <a:lnTo>
                  <a:pt x="207683" y="425640"/>
                </a:lnTo>
                <a:lnTo>
                  <a:pt x="207683" y="451929"/>
                </a:lnTo>
                <a:lnTo>
                  <a:pt x="211023" y="455256"/>
                </a:lnTo>
                <a:lnTo>
                  <a:pt x="320421" y="455256"/>
                </a:lnTo>
                <a:lnTo>
                  <a:pt x="320421" y="527126"/>
                </a:lnTo>
                <a:lnTo>
                  <a:pt x="265709" y="527126"/>
                </a:lnTo>
                <a:lnTo>
                  <a:pt x="262382" y="530466"/>
                </a:lnTo>
                <a:lnTo>
                  <a:pt x="262382" y="669632"/>
                </a:lnTo>
                <a:lnTo>
                  <a:pt x="265709" y="672973"/>
                </a:lnTo>
                <a:lnTo>
                  <a:pt x="387464" y="672973"/>
                </a:lnTo>
                <a:lnTo>
                  <a:pt x="390791" y="669632"/>
                </a:lnTo>
                <a:lnTo>
                  <a:pt x="390791" y="658088"/>
                </a:lnTo>
                <a:lnTo>
                  <a:pt x="390791" y="629323"/>
                </a:lnTo>
                <a:lnTo>
                  <a:pt x="390791" y="530466"/>
                </a:lnTo>
                <a:lnTo>
                  <a:pt x="387464" y="527126"/>
                </a:lnTo>
                <a:lnTo>
                  <a:pt x="375920" y="527126"/>
                </a:lnTo>
                <a:lnTo>
                  <a:pt x="375920" y="585673"/>
                </a:lnTo>
                <a:lnTo>
                  <a:pt x="375920" y="614438"/>
                </a:lnTo>
                <a:lnTo>
                  <a:pt x="375920" y="629323"/>
                </a:lnTo>
                <a:lnTo>
                  <a:pt x="375920" y="658088"/>
                </a:lnTo>
                <a:lnTo>
                  <a:pt x="277279" y="658088"/>
                </a:lnTo>
                <a:lnTo>
                  <a:pt x="277279" y="629323"/>
                </a:lnTo>
                <a:lnTo>
                  <a:pt x="375920" y="629323"/>
                </a:lnTo>
                <a:lnTo>
                  <a:pt x="375920" y="614438"/>
                </a:lnTo>
                <a:lnTo>
                  <a:pt x="277279" y="614438"/>
                </a:lnTo>
                <a:lnTo>
                  <a:pt x="277279" y="585673"/>
                </a:lnTo>
                <a:lnTo>
                  <a:pt x="375920" y="585673"/>
                </a:lnTo>
                <a:lnTo>
                  <a:pt x="375920" y="527126"/>
                </a:lnTo>
                <a:lnTo>
                  <a:pt x="375907" y="542010"/>
                </a:lnTo>
                <a:lnTo>
                  <a:pt x="375907" y="570776"/>
                </a:lnTo>
                <a:lnTo>
                  <a:pt x="277253" y="570776"/>
                </a:lnTo>
                <a:lnTo>
                  <a:pt x="277253" y="542010"/>
                </a:lnTo>
                <a:lnTo>
                  <a:pt x="375907" y="542010"/>
                </a:lnTo>
                <a:lnTo>
                  <a:pt x="375907" y="527126"/>
                </a:lnTo>
                <a:lnTo>
                  <a:pt x="335305" y="527126"/>
                </a:lnTo>
                <a:lnTo>
                  <a:pt x="335305" y="455256"/>
                </a:lnTo>
                <a:lnTo>
                  <a:pt x="442150" y="455256"/>
                </a:lnTo>
                <a:lnTo>
                  <a:pt x="445490" y="451929"/>
                </a:lnTo>
                <a:lnTo>
                  <a:pt x="445490" y="440359"/>
                </a:lnTo>
                <a:lnTo>
                  <a:pt x="445490" y="423964"/>
                </a:lnTo>
                <a:lnTo>
                  <a:pt x="527278" y="477685"/>
                </a:lnTo>
                <a:lnTo>
                  <a:pt x="527278" y="543255"/>
                </a:lnTo>
                <a:lnTo>
                  <a:pt x="530606" y="546582"/>
                </a:lnTo>
                <a:lnTo>
                  <a:pt x="652360" y="546582"/>
                </a:lnTo>
                <a:lnTo>
                  <a:pt x="655701" y="543255"/>
                </a:lnTo>
                <a:lnTo>
                  <a:pt x="655701" y="531698"/>
                </a:lnTo>
                <a:lnTo>
                  <a:pt x="655701" y="502932"/>
                </a:lnTo>
                <a:lnTo>
                  <a:pt x="655701" y="404088"/>
                </a:lnTo>
                <a:lnTo>
                  <a:pt x="652360" y="400761"/>
                </a:lnTo>
                <a:lnTo>
                  <a:pt x="640803" y="400761"/>
                </a:lnTo>
                <a:lnTo>
                  <a:pt x="640803" y="415645"/>
                </a:lnTo>
                <a:lnTo>
                  <a:pt x="640803" y="444411"/>
                </a:lnTo>
                <a:lnTo>
                  <a:pt x="640803" y="459282"/>
                </a:lnTo>
                <a:lnTo>
                  <a:pt x="640803" y="488048"/>
                </a:lnTo>
                <a:lnTo>
                  <a:pt x="640803" y="502932"/>
                </a:lnTo>
                <a:lnTo>
                  <a:pt x="640803" y="531698"/>
                </a:lnTo>
                <a:lnTo>
                  <a:pt x="542163" y="531698"/>
                </a:lnTo>
                <a:lnTo>
                  <a:pt x="542163" y="502932"/>
                </a:lnTo>
                <a:lnTo>
                  <a:pt x="640803" y="502932"/>
                </a:lnTo>
                <a:lnTo>
                  <a:pt x="640803" y="488048"/>
                </a:lnTo>
                <a:lnTo>
                  <a:pt x="542163" y="488048"/>
                </a:lnTo>
                <a:lnTo>
                  <a:pt x="542163" y="459867"/>
                </a:lnTo>
                <a:lnTo>
                  <a:pt x="542163" y="459282"/>
                </a:lnTo>
                <a:lnTo>
                  <a:pt x="640803" y="459282"/>
                </a:lnTo>
                <a:lnTo>
                  <a:pt x="640803" y="444411"/>
                </a:lnTo>
                <a:lnTo>
                  <a:pt x="542163" y="444411"/>
                </a:lnTo>
                <a:lnTo>
                  <a:pt x="542163" y="415645"/>
                </a:lnTo>
                <a:lnTo>
                  <a:pt x="640803" y="415645"/>
                </a:lnTo>
                <a:lnTo>
                  <a:pt x="640803" y="400761"/>
                </a:lnTo>
                <a:lnTo>
                  <a:pt x="530606" y="400761"/>
                </a:lnTo>
                <a:lnTo>
                  <a:pt x="527278" y="404088"/>
                </a:lnTo>
                <a:lnTo>
                  <a:pt x="527278" y="459867"/>
                </a:lnTo>
                <a:lnTo>
                  <a:pt x="472617" y="423964"/>
                </a:lnTo>
                <a:lnTo>
                  <a:pt x="445490" y="406158"/>
                </a:lnTo>
                <a:lnTo>
                  <a:pt x="445490" y="381914"/>
                </a:lnTo>
                <a:lnTo>
                  <a:pt x="445490" y="367030"/>
                </a:lnTo>
                <a:lnTo>
                  <a:pt x="445490" y="308571"/>
                </a:lnTo>
                <a:lnTo>
                  <a:pt x="445490" y="293687"/>
                </a:lnTo>
                <a:lnTo>
                  <a:pt x="445490" y="279781"/>
                </a:lnTo>
                <a:lnTo>
                  <a:pt x="475716" y="262674"/>
                </a:lnTo>
                <a:lnTo>
                  <a:pt x="527278" y="233502"/>
                </a:lnTo>
                <a:lnTo>
                  <a:pt x="527278" y="290334"/>
                </a:lnTo>
                <a:lnTo>
                  <a:pt x="530606" y="293662"/>
                </a:lnTo>
                <a:lnTo>
                  <a:pt x="652360" y="293662"/>
                </a:lnTo>
                <a:lnTo>
                  <a:pt x="655701" y="290334"/>
                </a:lnTo>
                <a:lnTo>
                  <a:pt x="655701" y="278777"/>
                </a:lnTo>
                <a:lnTo>
                  <a:pt x="655701" y="250012"/>
                </a:lnTo>
                <a:lnTo>
                  <a:pt x="655701" y="235127"/>
                </a:lnTo>
                <a:lnTo>
                  <a:pt x="655701" y="206362"/>
                </a:lnTo>
                <a:lnTo>
                  <a:pt x="655701" y="191465"/>
                </a:lnTo>
                <a:lnTo>
                  <a:pt x="655701" y="162699"/>
                </a:lnTo>
                <a:lnTo>
                  <a:pt x="655701" y="151155"/>
                </a:lnTo>
                <a:close/>
              </a:path>
            </a:pathLst>
          </a:custGeom>
          <a:solidFill>
            <a:srgbClr val="95D5D6"/>
          </a:solidFill>
        </p:spPr>
        <p:txBody>
          <a:bodyPr wrap="square" lIns="0" tIns="0" rIns="0" bIns="0" rtlCol="0"/>
          <a:lstStyle/>
          <a:p>
            <a:endParaRPr dirty="0"/>
          </a:p>
        </p:txBody>
      </p:sp>
      <p:grpSp>
        <p:nvGrpSpPr>
          <p:cNvPr id="16" name="object 16"/>
          <p:cNvGrpSpPr/>
          <p:nvPr/>
        </p:nvGrpSpPr>
        <p:grpSpPr>
          <a:xfrm>
            <a:off x="9259835" y="3660715"/>
            <a:ext cx="2693035" cy="2464435"/>
            <a:chOff x="9259835" y="3660715"/>
            <a:chExt cx="2693035" cy="2464435"/>
          </a:xfrm>
        </p:grpSpPr>
        <p:sp>
          <p:nvSpPr>
            <p:cNvPr id="17" name="object 17"/>
            <p:cNvSpPr/>
            <p:nvPr/>
          </p:nvSpPr>
          <p:spPr>
            <a:xfrm>
              <a:off x="10838422" y="3660724"/>
              <a:ext cx="931544" cy="931544"/>
            </a:xfrm>
            <a:custGeom>
              <a:avLst/>
              <a:gdLst/>
              <a:ahLst/>
              <a:cxnLst/>
              <a:rect l="l" t="t" r="r" b="b"/>
              <a:pathLst>
                <a:path w="931545" h="931545">
                  <a:moveTo>
                    <a:pt x="392811" y="378256"/>
                  </a:moveTo>
                  <a:lnTo>
                    <a:pt x="363715" y="378256"/>
                  </a:lnTo>
                  <a:lnTo>
                    <a:pt x="363715" y="407352"/>
                  </a:lnTo>
                  <a:lnTo>
                    <a:pt x="392811" y="407352"/>
                  </a:lnTo>
                  <a:lnTo>
                    <a:pt x="392811" y="378256"/>
                  </a:lnTo>
                  <a:close/>
                </a:path>
                <a:path w="931545" h="931545">
                  <a:moveTo>
                    <a:pt x="392811" y="320065"/>
                  </a:moveTo>
                  <a:lnTo>
                    <a:pt x="363715" y="320065"/>
                  </a:lnTo>
                  <a:lnTo>
                    <a:pt x="363715" y="349161"/>
                  </a:lnTo>
                  <a:lnTo>
                    <a:pt x="392811" y="349161"/>
                  </a:lnTo>
                  <a:lnTo>
                    <a:pt x="392811" y="320065"/>
                  </a:lnTo>
                  <a:close/>
                </a:path>
                <a:path w="931545" h="931545">
                  <a:moveTo>
                    <a:pt x="392811" y="0"/>
                  </a:moveTo>
                  <a:lnTo>
                    <a:pt x="345808" y="3441"/>
                  </a:lnTo>
                  <a:lnTo>
                    <a:pt x="300926" y="13436"/>
                  </a:lnTo>
                  <a:lnTo>
                    <a:pt x="258635" y="29502"/>
                  </a:lnTo>
                  <a:lnTo>
                    <a:pt x="219430" y="51130"/>
                  </a:lnTo>
                  <a:lnTo>
                    <a:pt x="183807" y="77851"/>
                  </a:lnTo>
                  <a:lnTo>
                    <a:pt x="152260" y="109156"/>
                  </a:lnTo>
                  <a:lnTo>
                    <a:pt x="125260" y="144564"/>
                  </a:lnTo>
                  <a:lnTo>
                    <a:pt x="103327" y="183578"/>
                  </a:lnTo>
                  <a:lnTo>
                    <a:pt x="86944" y="225704"/>
                  </a:lnTo>
                  <a:lnTo>
                    <a:pt x="76581" y="270459"/>
                  </a:lnTo>
                  <a:lnTo>
                    <a:pt x="72758" y="317347"/>
                  </a:lnTo>
                  <a:lnTo>
                    <a:pt x="0" y="506501"/>
                  </a:lnTo>
                  <a:lnTo>
                    <a:pt x="0" y="552843"/>
                  </a:lnTo>
                  <a:lnTo>
                    <a:pt x="72745" y="552843"/>
                  </a:lnTo>
                  <a:lnTo>
                    <a:pt x="72745" y="669239"/>
                  </a:lnTo>
                  <a:lnTo>
                    <a:pt x="80759" y="708837"/>
                  </a:lnTo>
                  <a:lnTo>
                    <a:pt x="102603" y="741210"/>
                  </a:lnTo>
                  <a:lnTo>
                    <a:pt x="134975" y="763054"/>
                  </a:lnTo>
                  <a:lnTo>
                    <a:pt x="174586" y="771067"/>
                  </a:lnTo>
                  <a:lnTo>
                    <a:pt x="247319" y="771067"/>
                  </a:lnTo>
                  <a:lnTo>
                    <a:pt x="247319" y="931100"/>
                  </a:lnTo>
                  <a:lnTo>
                    <a:pt x="276428" y="931100"/>
                  </a:lnTo>
                  <a:lnTo>
                    <a:pt x="276428" y="771067"/>
                  </a:lnTo>
                  <a:lnTo>
                    <a:pt x="305523" y="771067"/>
                  </a:lnTo>
                  <a:lnTo>
                    <a:pt x="305523" y="741972"/>
                  </a:lnTo>
                  <a:lnTo>
                    <a:pt x="261874" y="741972"/>
                  </a:lnTo>
                  <a:lnTo>
                    <a:pt x="174586" y="741972"/>
                  </a:lnTo>
                  <a:lnTo>
                    <a:pt x="146291" y="736244"/>
                  </a:lnTo>
                  <a:lnTo>
                    <a:pt x="123164" y="720648"/>
                  </a:lnTo>
                  <a:lnTo>
                    <a:pt x="107556" y="697522"/>
                  </a:lnTo>
                  <a:lnTo>
                    <a:pt x="101841" y="669239"/>
                  </a:lnTo>
                  <a:lnTo>
                    <a:pt x="101841" y="523748"/>
                  </a:lnTo>
                  <a:lnTo>
                    <a:pt x="29095" y="523748"/>
                  </a:lnTo>
                  <a:lnTo>
                    <a:pt x="29095" y="511898"/>
                  </a:lnTo>
                  <a:lnTo>
                    <a:pt x="101841" y="322770"/>
                  </a:lnTo>
                  <a:lnTo>
                    <a:pt x="101841" y="320065"/>
                  </a:lnTo>
                  <a:lnTo>
                    <a:pt x="105651" y="272923"/>
                  </a:lnTo>
                  <a:lnTo>
                    <a:pt x="116700" y="228193"/>
                  </a:lnTo>
                  <a:lnTo>
                    <a:pt x="134366" y="186461"/>
                  </a:lnTo>
                  <a:lnTo>
                    <a:pt x="158051" y="148336"/>
                  </a:lnTo>
                  <a:lnTo>
                    <a:pt x="187159" y="114414"/>
                  </a:lnTo>
                  <a:lnTo>
                    <a:pt x="221081" y="85305"/>
                  </a:lnTo>
                  <a:lnTo>
                    <a:pt x="259207" y="61620"/>
                  </a:lnTo>
                  <a:lnTo>
                    <a:pt x="300939" y="43954"/>
                  </a:lnTo>
                  <a:lnTo>
                    <a:pt x="345668" y="32905"/>
                  </a:lnTo>
                  <a:lnTo>
                    <a:pt x="392811" y="29095"/>
                  </a:lnTo>
                  <a:lnTo>
                    <a:pt x="392811" y="0"/>
                  </a:lnTo>
                  <a:close/>
                </a:path>
                <a:path w="931545" h="931545">
                  <a:moveTo>
                    <a:pt x="712876" y="290982"/>
                  </a:moveTo>
                  <a:lnTo>
                    <a:pt x="706628" y="244614"/>
                  </a:lnTo>
                  <a:lnTo>
                    <a:pt x="689000" y="202933"/>
                  </a:lnTo>
                  <a:lnTo>
                    <a:pt x="661682" y="167589"/>
                  </a:lnTo>
                  <a:lnTo>
                    <a:pt x="626338" y="140258"/>
                  </a:lnTo>
                  <a:lnTo>
                    <a:pt x="584657" y="122643"/>
                  </a:lnTo>
                  <a:lnTo>
                    <a:pt x="538302" y="116395"/>
                  </a:lnTo>
                  <a:lnTo>
                    <a:pt x="491934" y="122631"/>
                  </a:lnTo>
                  <a:lnTo>
                    <a:pt x="450240" y="140258"/>
                  </a:lnTo>
                  <a:lnTo>
                    <a:pt x="414896" y="167576"/>
                  </a:lnTo>
                  <a:lnTo>
                    <a:pt x="387578" y="202920"/>
                  </a:lnTo>
                  <a:lnTo>
                    <a:pt x="369951" y="244602"/>
                  </a:lnTo>
                  <a:lnTo>
                    <a:pt x="363715" y="290969"/>
                  </a:lnTo>
                  <a:lnTo>
                    <a:pt x="392811" y="290969"/>
                  </a:lnTo>
                  <a:lnTo>
                    <a:pt x="400240" y="245033"/>
                  </a:lnTo>
                  <a:lnTo>
                    <a:pt x="420916" y="205105"/>
                  </a:lnTo>
                  <a:lnTo>
                    <a:pt x="452437" y="173596"/>
                  </a:lnTo>
                  <a:lnTo>
                    <a:pt x="492366" y="152920"/>
                  </a:lnTo>
                  <a:lnTo>
                    <a:pt x="538302" y="145491"/>
                  </a:lnTo>
                  <a:lnTo>
                    <a:pt x="584225" y="152920"/>
                  </a:lnTo>
                  <a:lnTo>
                    <a:pt x="624154" y="173596"/>
                  </a:lnTo>
                  <a:lnTo>
                    <a:pt x="655662" y="205105"/>
                  </a:lnTo>
                  <a:lnTo>
                    <a:pt x="676351" y="245033"/>
                  </a:lnTo>
                  <a:lnTo>
                    <a:pt x="683780" y="290982"/>
                  </a:lnTo>
                  <a:lnTo>
                    <a:pt x="683780" y="349173"/>
                  </a:lnTo>
                  <a:lnTo>
                    <a:pt x="678548" y="409117"/>
                  </a:lnTo>
                  <a:lnTo>
                    <a:pt x="664819" y="463600"/>
                  </a:lnTo>
                  <a:lnTo>
                    <a:pt x="645553" y="514159"/>
                  </a:lnTo>
                  <a:lnTo>
                    <a:pt x="602691" y="608622"/>
                  </a:lnTo>
                  <a:lnTo>
                    <a:pt x="584682" y="655281"/>
                  </a:lnTo>
                  <a:lnTo>
                    <a:pt x="572109" y="704011"/>
                  </a:lnTo>
                  <a:lnTo>
                    <a:pt x="567385" y="756526"/>
                  </a:lnTo>
                  <a:lnTo>
                    <a:pt x="567385" y="931100"/>
                  </a:lnTo>
                  <a:lnTo>
                    <a:pt x="596493" y="931100"/>
                  </a:lnTo>
                  <a:lnTo>
                    <a:pt x="596493" y="756526"/>
                  </a:lnTo>
                  <a:lnTo>
                    <a:pt x="600989" y="708228"/>
                  </a:lnTo>
                  <a:lnTo>
                    <a:pt x="612952" y="662711"/>
                  </a:lnTo>
                  <a:lnTo>
                    <a:pt x="630085" y="618629"/>
                  </a:lnTo>
                  <a:lnTo>
                    <a:pt x="668464" y="534466"/>
                  </a:lnTo>
                  <a:lnTo>
                    <a:pt x="685520" y="492785"/>
                  </a:lnTo>
                  <a:lnTo>
                    <a:pt x="699655" y="448640"/>
                  </a:lnTo>
                  <a:lnTo>
                    <a:pt x="709307" y="401091"/>
                  </a:lnTo>
                  <a:lnTo>
                    <a:pt x="712876" y="349173"/>
                  </a:lnTo>
                  <a:lnTo>
                    <a:pt x="712876" y="290982"/>
                  </a:lnTo>
                  <a:close/>
                </a:path>
                <a:path w="931545" h="931545">
                  <a:moveTo>
                    <a:pt x="931100" y="506501"/>
                  </a:moveTo>
                  <a:lnTo>
                    <a:pt x="858342" y="317347"/>
                  </a:lnTo>
                  <a:lnTo>
                    <a:pt x="854519" y="270459"/>
                  </a:lnTo>
                  <a:lnTo>
                    <a:pt x="844156" y="225704"/>
                  </a:lnTo>
                  <a:lnTo>
                    <a:pt x="827760" y="183578"/>
                  </a:lnTo>
                  <a:lnTo>
                    <a:pt x="805827" y="144564"/>
                  </a:lnTo>
                  <a:lnTo>
                    <a:pt x="778840" y="109169"/>
                  </a:lnTo>
                  <a:lnTo>
                    <a:pt x="747293" y="77863"/>
                  </a:lnTo>
                  <a:lnTo>
                    <a:pt x="711669" y="51142"/>
                  </a:lnTo>
                  <a:lnTo>
                    <a:pt x="672465" y="29514"/>
                  </a:lnTo>
                  <a:lnTo>
                    <a:pt x="630174" y="13449"/>
                  </a:lnTo>
                  <a:lnTo>
                    <a:pt x="585279" y="3454"/>
                  </a:lnTo>
                  <a:lnTo>
                    <a:pt x="538276" y="12"/>
                  </a:lnTo>
                  <a:lnTo>
                    <a:pt x="491045" y="3492"/>
                  </a:lnTo>
                  <a:lnTo>
                    <a:pt x="445947" y="13589"/>
                  </a:lnTo>
                  <a:lnTo>
                    <a:pt x="403479" y="29806"/>
                  </a:lnTo>
                  <a:lnTo>
                    <a:pt x="364134" y="51650"/>
                  </a:lnTo>
                  <a:lnTo>
                    <a:pt x="328422" y="78613"/>
                  </a:lnTo>
                  <a:lnTo>
                    <a:pt x="296824" y="110210"/>
                  </a:lnTo>
                  <a:lnTo>
                    <a:pt x="269862" y="145923"/>
                  </a:lnTo>
                  <a:lnTo>
                    <a:pt x="248018" y="185267"/>
                  </a:lnTo>
                  <a:lnTo>
                    <a:pt x="231800" y="227736"/>
                  </a:lnTo>
                  <a:lnTo>
                    <a:pt x="221703" y="272846"/>
                  </a:lnTo>
                  <a:lnTo>
                    <a:pt x="218224" y="320078"/>
                  </a:lnTo>
                  <a:lnTo>
                    <a:pt x="222935" y="368185"/>
                  </a:lnTo>
                  <a:lnTo>
                    <a:pt x="236512" y="413372"/>
                  </a:lnTo>
                  <a:lnTo>
                    <a:pt x="258127" y="454634"/>
                  </a:lnTo>
                  <a:lnTo>
                    <a:pt x="286918" y="490969"/>
                  </a:lnTo>
                  <a:lnTo>
                    <a:pt x="322084" y="521385"/>
                  </a:lnTo>
                  <a:lnTo>
                    <a:pt x="362762" y="544868"/>
                  </a:lnTo>
                  <a:lnTo>
                    <a:pt x="408114" y="560438"/>
                  </a:lnTo>
                  <a:lnTo>
                    <a:pt x="414540" y="580364"/>
                  </a:lnTo>
                  <a:lnTo>
                    <a:pt x="427189" y="596417"/>
                  </a:lnTo>
                  <a:lnTo>
                    <a:pt x="444665" y="607136"/>
                  </a:lnTo>
                  <a:lnTo>
                    <a:pt x="465543" y="611035"/>
                  </a:lnTo>
                  <a:lnTo>
                    <a:pt x="488175" y="606463"/>
                  </a:lnTo>
                  <a:lnTo>
                    <a:pt x="506679" y="593979"/>
                  </a:lnTo>
                  <a:lnTo>
                    <a:pt x="514794" y="581939"/>
                  </a:lnTo>
                  <a:lnTo>
                    <a:pt x="519163" y="575475"/>
                  </a:lnTo>
                  <a:lnTo>
                    <a:pt x="523735" y="552843"/>
                  </a:lnTo>
                  <a:lnTo>
                    <a:pt x="519163" y="530225"/>
                  </a:lnTo>
                  <a:lnTo>
                    <a:pt x="514794" y="523748"/>
                  </a:lnTo>
                  <a:lnTo>
                    <a:pt x="506679" y="511721"/>
                  </a:lnTo>
                  <a:lnTo>
                    <a:pt x="494639" y="503605"/>
                  </a:lnTo>
                  <a:lnTo>
                    <a:pt x="494639" y="552843"/>
                  </a:lnTo>
                  <a:lnTo>
                    <a:pt x="492353" y="564159"/>
                  </a:lnTo>
                  <a:lnTo>
                    <a:pt x="486105" y="573417"/>
                  </a:lnTo>
                  <a:lnTo>
                    <a:pt x="476859" y="579653"/>
                  </a:lnTo>
                  <a:lnTo>
                    <a:pt x="465543" y="581939"/>
                  </a:lnTo>
                  <a:lnTo>
                    <a:pt x="454240" y="579653"/>
                  </a:lnTo>
                  <a:lnTo>
                    <a:pt x="444982" y="573417"/>
                  </a:lnTo>
                  <a:lnTo>
                    <a:pt x="438746" y="564159"/>
                  </a:lnTo>
                  <a:lnTo>
                    <a:pt x="436448" y="552843"/>
                  </a:lnTo>
                  <a:lnTo>
                    <a:pt x="438746" y="541528"/>
                  </a:lnTo>
                  <a:lnTo>
                    <a:pt x="444982" y="532282"/>
                  </a:lnTo>
                  <a:lnTo>
                    <a:pt x="446303" y="531393"/>
                  </a:lnTo>
                  <a:lnTo>
                    <a:pt x="454240" y="526046"/>
                  </a:lnTo>
                  <a:lnTo>
                    <a:pt x="465543" y="523748"/>
                  </a:lnTo>
                  <a:lnTo>
                    <a:pt x="476859" y="526046"/>
                  </a:lnTo>
                  <a:lnTo>
                    <a:pt x="486105" y="532282"/>
                  </a:lnTo>
                  <a:lnTo>
                    <a:pt x="492353" y="541528"/>
                  </a:lnTo>
                  <a:lnTo>
                    <a:pt x="494639" y="552843"/>
                  </a:lnTo>
                  <a:lnTo>
                    <a:pt x="494639" y="503605"/>
                  </a:lnTo>
                  <a:lnTo>
                    <a:pt x="488175" y="499237"/>
                  </a:lnTo>
                  <a:lnTo>
                    <a:pt x="465543" y="494652"/>
                  </a:lnTo>
                  <a:lnTo>
                    <a:pt x="447979" y="497370"/>
                  </a:lnTo>
                  <a:lnTo>
                    <a:pt x="432574" y="504977"/>
                  </a:lnTo>
                  <a:lnTo>
                    <a:pt x="420166" y="516597"/>
                  </a:lnTo>
                  <a:lnTo>
                    <a:pt x="411556" y="531393"/>
                  </a:lnTo>
                  <a:lnTo>
                    <a:pt x="366090" y="514235"/>
                  </a:lnTo>
                  <a:lnTo>
                    <a:pt x="326351" y="488048"/>
                  </a:lnTo>
                  <a:lnTo>
                    <a:pt x="293471" y="454190"/>
                  </a:lnTo>
                  <a:lnTo>
                    <a:pt x="268592" y="414007"/>
                  </a:lnTo>
                  <a:lnTo>
                    <a:pt x="252831" y="368846"/>
                  </a:lnTo>
                  <a:lnTo>
                    <a:pt x="247319" y="320078"/>
                  </a:lnTo>
                  <a:lnTo>
                    <a:pt x="251142" y="272948"/>
                  </a:lnTo>
                  <a:lnTo>
                    <a:pt x="262178" y="228206"/>
                  </a:lnTo>
                  <a:lnTo>
                    <a:pt x="279844" y="186474"/>
                  </a:lnTo>
                  <a:lnTo>
                    <a:pt x="303530" y="148336"/>
                  </a:lnTo>
                  <a:lnTo>
                    <a:pt x="332638" y="114414"/>
                  </a:lnTo>
                  <a:lnTo>
                    <a:pt x="366560" y="85318"/>
                  </a:lnTo>
                  <a:lnTo>
                    <a:pt x="404685" y="61620"/>
                  </a:lnTo>
                  <a:lnTo>
                    <a:pt x="446417" y="43954"/>
                  </a:lnTo>
                  <a:lnTo>
                    <a:pt x="491147" y="32918"/>
                  </a:lnTo>
                  <a:lnTo>
                    <a:pt x="538276" y="29095"/>
                  </a:lnTo>
                  <a:lnTo>
                    <a:pt x="585419" y="32918"/>
                  </a:lnTo>
                  <a:lnTo>
                    <a:pt x="630161" y="43954"/>
                  </a:lnTo>
                  <a:lnTo>
                    <a:pt x="671893" y="61620"/>
                  </a:lnTo>
                  <a:lnTo>
                    <a:pt x="710031" y="85318"/>
                  </a:lnTo>
                  <a:lnTo>
                    <a:pt x="743940" y="114414"/>
                  </a:lnTo>
                  <a:lnTo>
                    <a:pt x="773049" y="148336"/>
                  </a:lnTo>
                  <a:lnTo>
                    <a:pt x="796734" y="186474"/>
                  </a:lnTo>
                  <a:lnTo>
                    <a:pt x="814400" y="228206"/>
                  </a:lnTo>
                  <a:lnTo>
                    <a:pt x="825449" y="272948"/>
                  </a:lnTo>
                  <a:lnTo>
                    <a:pt x="829259" y="320078"/>
                  </a:lnTo>
                  <a:lnTo>
                    <a:pt x="829259" y="322770"/>
                  </a:lnTo>
                  <a:lnTo>
                    <a:pt x="901928" y="511721"/>
                  </a:lnTo>
                  <a:lnTo>
                    <a:pt x="901992" y="523735"/>
                  </a:lnTo>
                  <a:lnTo>
                    <a:pt x="829259" y="523735"/>
                  </a:lnTo>
                  <a:lnTo>
                    <a:pt x="829259" y="669239"/>
                  </a:lnTo>
                  <a:lnTo>
                    <a:pt x="823531" y="697522"/>
                  </a:lnTo>
                  <a:lnTo>
                    <a:pt x="807935" y="720636"/>
                  </a:lnTo>
                  <a:lnTo>
                    <a:pt x="784809" y="736231"/>
                  </a:lnTo>
                  <a:lnTo>
                    <a:pt x="756513" y="741959"/>
                  </a:lnTo>
                  <a:lnTo>
                    <a:pt x="625576" y="741959"/>
                  </a:lnTo>
                  <a:lnTo>
                    <a:pt x="625576" y="771067"/>
                  </a:lnTo>
                  <a:lnTo>
                    <a:pt x="654672" y="771067"/>
                  </a:lnTo>
                  <a:lnTo>
                    <a:pt x="654672" y="931100"/>
                  </a:lnTo>
                  <a:lnTo>
                    <a:pt x="683768" y="931100"/>
                  </a:lnTo>
                  <a:lnTo>
                    <a:pt x="683768" y="771067"/>
                  </a:lnTo>
                  <a:lnTo>
                    <a:pt x="756513" y="771067"/>
                  </a:lnTo>
                  <a:lnTo>
                    <a:pt x="796112" y="763054"/>
                  </a:lnTo>
                  <a:lnTo>
                    <a:pt x="828484" y="741210"/>
                  </a:lnTo>
                  <a:lnTo>
                    <a:pt x="850328" y="708837"/>
                  </a:lnTo>
                  <a:lnTo>
                    <a:pt x="858342" y="669239"/>
                  </a:lnTo>
                  <a:lnTo>
                    <a:pt x="858342" y="552843"/>
                  </a:lnTo>
                  <a:lnTo>
                    <a:pt x="931100" y="552843"/>
                  </a:lnTo>
                  <a:lnTo>
                    <a:pt x="931100" y="506501"/>
                  </a:lnTo>
                  <a:close/>
                </a:path>
              </a:pathLst>
            </a:custGeom>
            <a:solidFill>
              <a:srgbClr val="95D5D6"/>
            </a:solidFill>
          </p:spPr>
          <p:txBody>
            <a:bodyPr wrap="square" lIns="0" tIns="0" rIns="0" bIns="0" rtlCol="0"/>
            <a:lstStyle/>
            <a:p>
              <a:endParaRPr dirty="0"/>
            </a:p>
          </p:txBody>
        </p:sp>
        <p:pic>
          <p:nvPicPr>
            <p:cNvPr id="18" name="object 18"/>
            <p:cNvPicPr/>
            <p:nvPr/>
          </p:nvPicPr>
          <p:blipFill>
            <a:blip r:embed="rId5" cstate="print"/>
            <a:stretch>
              <a:fillRect/>
            </a:stretch>
          </p:blipFill>
          <p:spPr>
            <a:xfrm>
              <a:off x="11260335" y="3835313"/>
              <a:ext cx="232765" cy="232765"/>
            </a:xfrm>
            <a:prstGeom prst="rect">
              <a:avLst/>
            </a:prstGeom>
          </p:spPr>
        </p:pic>
        <p:pic>
          <p:nvPicPr>
            <p:cNvPr id="19" name="object 19"/>
            <p:cNvPicPr/>
            <p:nvPr/>
          </p:nvPicPr>
          <p:blipFill>
            <a:blip r:embed="rId6" cstate="print"/>
            <a:stretch>
              <a:fillRect/>
            </a:stretch>
          </p:blipFill>
          <p:spPr>
            <a:xfrm>
              <a:off x="9259835" y="3875534"/>
              <a:ext cx="2692468" cy="2249445"/>
            </a:xfrm>
            <a:prstGeom prst="rect">
              <a:avLst/>
            </a:prstGeom>
          </p:spPr>
        </p:pic>
      </p:grpSp>
      <p:sp>
        <p:nvSpPr>
          <p:cNvPr id="20" name="object 20"/>
          <p:cNvSpPr/>
          <p:nvPr/>
        </p:nvSpPr>
        <p:spPr>
          <a:xfrm>
            <a:off x="12087111" y="4066387"/>
            <a:ext cx="105410" cy="370840"/>
          </a:xfrm>
          <a:custGeom>
            <a:avLst/>
            <a:gdLst/>
            <a:ahLst/>
            <a:cxnLst/>
            <a:rect l="l" t="t" r="r" b="b"/>
            <a:pathLst>
              <a:path w="105409" h="370839">
                <a:moveTo>
                  <a:pt x="104990" y="46304"/>
                </a:moveTo>
                <a:lnTo>
                  <a:pt x="100164" y="47282"/>
                </a:lnTo>
                <a:lnTo>
                  <a:pt x="71501" y="66624"/>
                </a:lnTo>
                <a:lnTo>
                  <a:pt x="52158" y="95288"/>
                </a:lnTo>
                <a:lnTo>
                  <a:pt x="45059" y="130352"/>
                </a:lnTo>
                <a:lnTo>
                  <a:pt x="52158" y="165404"/>
                </a:lnTo>
                <a:lnTo>
                  <a:pt x="71501" y="194056"/>
                </a:lnTo>
                <a:lnTo>
                  <a:pt x="100164" y="213398"/>
                </a:lnTo>
                <a:lnTo>
                  <a:pt x="104990" y="214376"/>
                </a:lnTo>
                <a:lnTo>
                  <a:pt x="104990" y="189992"/>
                </a:lnTo>
                <a:lnTo>
                  <a:pt x="87426" y="178130"/>
                </a:lnTo>
                <a:lnTo>
                  <a:pt x="72923" y="156641"/>
                </a:lnTo>
                <a:lnTo>
                  <a:pt x="67602" y="130352"/>
                </a:lnTo>
                <a:lnTo>
                  <a:pt x="72923" y="104051"/>
                </a:lnTo>
                <a:lnTo>
                  <a:pt x="87426" y="82550"/>
                </a:lnTo>
                <a:lnTo>
                  <a:pt x="104990" y="70688"/>
                </a:lnTo>
                <a:lnTo>
                  <a:pt x="104990" y="46304"/>
                </a:lnTo>
                <a:close/>
              </a:path>
              <a:path w="105409" h="370839">
                <a:moveTo>
                  <a:pt x="104990" y="0"/>
                </a:moveTo>
                <a:lnTo>
                  <a:pt x="55410" y="21234"/>
                </a:lnTo>
                <a:lnTo>
                  <a:pt x="26123" y="50533"/>
                </a:lnTo>
                <a:lnTo>
                  <a:pt x="6908" y="87655"/>
                </a:lnTo>
                <a:lnTo>
                  <a:pt x="0" y="130352"/>
                </a:lnTo>
                <a:lnTo>
                  <a:pt x="2933" y="160782"/>
                </a:lnTo>
                <a:lnTo>
                  <a:pt x="10642" y="183578"/>
                </a:lnTo>
                <a:lnTo>
                  <a:pt x="21450" y="201206"/>
                </a:lnTo>
                <a:lnTo>
                  <a:pt x="46367" y="231635"/>
                </a:lnTo>
                <a:lnTo>
                  <a:pt x="57200" y="250228"/>
                </a:lnTo>
                <a:lnTo>
                  <a:pt x="64757" y="275399"/>
                </a:lnTo>
                <a:lnTo>
                  <a:pt x="67602" y="310654"/>
                </a:lnTo>
                <a:lnTo>
                  <a:pt x="72923" y="336943"/>
                </a:lnTo>
                <a:lnTo>
                  <a:pt x="87426" y="358432"/>
                </a:lnTo>
                <a:lnTo>
                  <a:pt x="104990" y="370281"/>
                </a:lnTo>
                <a:lnTo>
                  <a:pt x="104990" y="343611"/>
                </a:lnTo>
                <a:lnTo>
                  <a:pt x="103365" y="342506"/>
                </a:lnTo>
                <a:lnTo>
                  <a:pt x="93687" y="328180"/>
                </a:lnTo>
                <a:lnTo>
                  <a:pt x="90144" y="310654"/>
                </a:lnTo>
                <a:lnTo>
                  <a:pt x="86588" y="269722"/>
                </a:lnTo>
                <a:lnTo>
                  <a:pt x="77381" y="240157"/>
                </a:lnTo>
                <a:lnTo>
                  <a:pt x="64706" y="218528"/>
                </a:lnTo>
                <a:lnTo>
                  <a:pt x="50774" y="201409"/>
                </a:lnTo>
                <a:lnTo>
                  <a:pt x="39966" y="188302"/>
                </a:lnTo>
                <a:lnTo>
                  <a:pt x="30975" y="173685"/>
                </a:lnTo>
                <a:lnTo>
                  <a:pt x="24815" y="155168"/>
                </a:lnTo>
                <a:lnTo>
                  <a:pt x="22529" y="130352"/>
                </a:lnTo>
                <a:lnTo>
                  <a:pt x="31394" y="86525"/>
                </a:lnTo>
                <a:lnTo>
                  <a:pt x="55575" y="50698"/>
                </a:lnTo>
                <a:lnTo>
                  <a:pt x="91389" y="26517"/>
                </a:lnTo>
                <a:lnTo>
                  <a:pt x="104990" y="23761"/>
                </a:lnTo>
                <a:lnTo>
                  <a:pt x="104990" y="0"/>
                </a:lnTo>
                <a:close/>
              </a:path>
            </a:pathLst>
          </a:custGeom>
          <a:solidFill>
            <a:srgbClr val="95D5D6"/>
          </a:solidFill>
        </p:spPr>
        <p:txBody>
          <a:bodyPr wrap="square" lIns="0" tIns="0" rIns="0" bIns="0" rtlCol="0"/>
          <a:lstStyle/>
          <a:p>
            <a:endParaRPr dirty="0"/>
          </a:p>
        </p:txBody>
      </p:sp>
      <p:sp>
        <p:nvSpPr>
          <p:cNvPr id="21" name="object 21"/>
          <p:cNvSpPr/>
          <p:nvPr/>
        </p:nvSpPr>
        <p:spPr>
          <a:xfrm>
            <a:off x="11895544" y="4061497"/>
            <a:ext cx="135255" cy="90170"/>
          </a:xfrm>
          <a:custGeom>
            <a:avLst/>
            <a:gdLst/>
            <a:ahLst/>
            <a:cxnLst/>
            <a:rect l="l" t="t" r="r" b="b"/>
            <a:pathLst>
              <a:path w="135254" h="90170">
                <a:moveTo>
                  <a:pt x="22529" y="0"/>
                </a:moveTo>
                <a:lnTo>
                  <a:pt x="0" y="0"/>
                </a:lnTo>
                <a:lnTo>
                  <a:pt x="0" y="22529"/>
                </a:lnTo>
                <a:lnTo>
                  <a:pt x="22529" y="22529"/>
                </a:lnTo>
                <a:lnTo>
                  <a:pt x="22529" y="0"/>
                </a:lnTo>
                <a:close/>
              </a:path>
              <a:path w="135254" h="90170">
                <a:moveTo>
                  <a:pt x="78867" y="33794"/>
                </a:moveTo>
                <a:lnTo>
                  <a:pt x="56337" y="33794"/>
                </a:lnTo>
                <a:lnTo>
                  <a:pt x="56337" y="56324"/>
                </a:lnTo>
                <a:lnTo>
                  <a:pt x="78867" y="56324"/>
                </a:lnTo>
                <a:lnTo>
                  <a:pt x="78867" y="33794"/>
                </a:lnTo>
                <a:close/>
              </a:path>
              <a:path w="135254" h="90170">
                <a:moveTo>
                  <a:pt x="135216" y="67614"/>
                </a:moveTo>
                <a:lnTo>
                  <a:pt x="112687" y="67614"/>
                </a:lnTo>
                <a:lnTo>
                  <a:pt x="112687" y="90144"/>
                </a:lnTo>
                <a:lnTo>
                  <a:pt x="135216" y="90144"/>
                </a:lnTo>
                <a:lnTo>
                  <a:pt x="135216" y="67614"/>
                </a:lnTo>
                <a:close/>
              </a:path>
            </a:pathLst>
          </a:custGeom>
          <a:solidFill>
            <a:srgbClr val="95D5D6"/>
          </a:solidFill>
        </p:spPr>
        <p:txBody>
          <a:bodyPr wrap="square" lIns="0" tIns="0" rIns="0" bIns="0" rtlCol="0"/>
          <a:lstStyle/>
          <a:p>
            <a:endParaRPr dirty="0"/>
          </a:p>
        </p:txBody>
      </p:sp>
      <p:sp>
        <p:nvSpPr>
          <p:cNvPr id="22" name="object 22"/>
          <p:cNvSpPr/>
          <p:nvPr/>
        </p:nvSpPr>
        <p:spPr>
          <a:xfrm>
            <a:off x="12030761" y="3926280"/>
            <a:ext cx="90170" cy="135255"/>
          </a:xfrm>
          <a:custGeom>
            <a:avLst/>
            <a:gdLst/>
            <a:ahLst/>
            <a:cxnLst/>
            <a:rect l="l" t="t" r="r" b="b"/>
            <a:pathLst>
              <a:path w="90170" h="135254">
                <a:moveTo>
                  <a:pt x="22529" y="0"/>
                </a:moveTo>
                <a:lnTo>
                  <a:pt x="0" y="0"/>
                </a:lnTo>
                <a:lnTo>
                  <a:pt x="0" y="22529"/>
                </a:lnTo>
                <a:lnTo>
                  <a:pt x="22529" y="22529"/>
                </a:lnTo>
                <a:lnTo>
                  <a:pt x="22529" y="0"/>
                </a:lnTo>
                <a:close/>
              </a:path>
              <a:path w="90170" h="135254">
                <a:moveTo>
                  <a:pt x="56337" y="56324"/>
                </a:moveTo>
                <a:lnTo>
                  <a:pt x="33807" y="56324"/>
                </a:lnTo>
                <a:lnTo>
                  <a:pt x="33807" y="78854"/>
                </a:lnTo>
                <a:lnTo>
                  <a:pt x="56337" y="78854"/>
                </a:lnTo>
                <a:lnTo>
                  <a:pt x="56337" y="56324"/>
                </a:lnTo>
                <a:close/>
              </a:path>
              <a:path w="90170" h="135254">
                <a:moveTo>
                  <a:pt x="90157" y="112674"/>
                </a:moveTo>
                <a:lnTo>
                  <a:pt x="67627" y="112674"/>
                </a:lnTo>
                <a:lnTo>
                  <a:pt x="67627" y="135204"/>
                </a:lnTo>
                <a:lnTo>
                  <a:pt x="90157" y="135204"/>
                </a:lnTo>
                <a:lnTo>
                  <a:pt x="90157" y="112674"/>
                </a:lnTo>
                <a:close/>
              </a:path>
            </a:pathLst>
          </a:custGeom>
          <a:solidFill>
            <a:srgbClr val="95D5D6"/>
          </a:solidFill>
        </p:spPr>
        <p:txBody>
          <a:bodyPr wrap="square" lIns="0" tIns="0" rIns="0" bIns="0" rtlCol="0"/>
          <a:lstStyle/>
          <a:p>
            <a:endParaRPr dirty="0"/>
          </a:p>
        </p:txBody>
      </p:sp>
      <p:sp>
        <p:nvSpPr>
          <p:cNvPr id="23" name="object 23"/>
          <p:cNvSpPr/>
          <p:nvPr/>
        </p:nvSpPr>
        <p:spPr>
          <a:xfrm>
            <a:off x="11861724" y="4241800"/>
            <a:ext cx="135255" cy="22860"/>
          </a:xfrm>
          <a:custGeom>
            <a:avLst/>
            <a:gdLst/>
            <a:ahLst/>
            <a:cxnLst/>
            <a:rect l="l" t="t" r="r" b="b"/>
            <a:pathLst>
              <a:path w="135254" h="22860">
                <a:moveTo>
                  <a:pt x="22529" y="0"/>
                </a:moveTo>
                <a:lnTo>
                  <a:pt x="0" y="0"/>
                </a:lnTo>
                <a:lnTo>
                  <a:pt x="0" y="22529"/>
                </a:lnTo>
                <a:lnTo>
                  <a:pt x="22529" y="22529"/>
                </a:lnTo>
                <a:lnTo>
                  <a:pt x="22529" y="0"/>
                </a:lnTo>
                <a:close/>
              </a:path>
              <a:path w="135254" h="22860">
                <a:moveTo>
                  <a:pt x="78879" y="0"/>
                </a:moveTo>
                <a:lnTo>
                  <a:pt x="56349" y="0"/>
                </a:lnTo>
                <a:lnTo>
                  <a:pt x="56349" y="22529"/>
                </a:lnTo>
                <a:lnTo>
                  <a:pt x="78879" y="22529"/>
                </a:lnTo>
                <a:lnTo>
                  <a:pt x="78879" y="0"/>
                </a:lnTo>
                <a:close/>
              </a:path>
              <a:path w="135254" h="22860">
                <a:moveTo>
                  <a:pt x="135216" y="0"/>
                </a:moveTo>
                <a:lnTo>
                  <a:pt x="112687" y="0"/>
                </a:lnTo>
                <a:lnTo>
                  <a:pt x="112687" y="22529"/>
                </a:lnTo>
                <a:lnTo>
                  <a:pt x="135216" y="22529"/>
                </a:lnTo>
                <a:lnTo>
                  <a:pt x="135216" y="0"/>
                </a:lnTo>
                <a:close/>
              </a:path>
            </a:pathLst>
          </a:custGeom>
          <a:solidFill>
            <a:srgbClr val="95D5D6"/>
          </a:solidFill>
        </p:spPr>
        <p:txBody>
          <a:bodyPr wrap="square" lIns="0" tIns="0" rIns="0" bIns="0" rtlCol="0"/>
          <a:lstStyle/>
          <a:p>
            <a:endParaRPr dirty="0"/>
          </a:p>
        </p:txBody>
      </p:sp>
      <p:pic>
        <p:nvPicPr>
          <p:cNvPr id="24" name="object 24"/>
          <p:cNvPicPr/>
          <p:nvPr/>
        </p:nvPicPr>
        <p:blipFill>
          <a:blip r:embed="rId7" cstate="print"/>
          <a:stretch>
            <a:fillRect/>
          </a:stretch>
        </p:blipFill>
        <p:spPr>
          <a:xfrm>
            <a:off x="8931055" y="1166499"/>
            <a:ext cx="1615857" cy="2599010"/>
          </a:xfrm>
          <a:prstGeom prst="rect">
            <a:avLst/>
          </a:prstGeom>
        </p:spPr>
      </p:pic>
      <p:sp>
        <p:nvSpPr>
          <p:cNvPr id="25" name="object 25"/>
          <p:cNvSpPr/>
          <p:nvPr/>
        </p:nvSpPr>
        <p:spPr>
          <a:xfrm>
            <a:off x="11895532" y="4354486"/>
            <a:ext cx="135255" cy="90170"/>
          </a:xfrm>
          <a:custGeom>
            <a:avLst/>
            <a:gdLst/>
            <a:ahLst/>
            <a:cxnLst/>
            <a:rect l="l" t="t" r="r" b="b"/>
            <a:pathLst>
              <a:path w="135254" h="90170">
                <a:moveTo>
                  <a:pt x="22529" y="67627"/>
                </a:moveTo>
                <a:lnTo>
                  <a:pt x="0" y="67627"/>
                </a:lnTo>
                <a:lnTo>
                  <a:pt x="0" y="90157"/>
                </a:lnTo>
                <a:lnTo>
                  <a:pt x="22529" y="90157"/>
                </a:lnTo>
                <a:lnTo>
                  <a:pt x="22529" y="67627"/>
                </a:lnTo>
                <a:close/>
              </a:path>
              <a:path w="135254" h="90170">
                <a:moveTo>
                  <a:pt x="78879" y="33820"/>
                </a:moveTo>
                <a:lnTo>
                  <a:pt x="56349" y="33820"/>
                </a:lnTo>
                <a:lnTo>
                  <a:pt x="56349" y="56349"/>
                </a:lnTo>
                <a:lnTo>
                  <a:pt x="78879" y="56349"/>
                </a:lnTo>
                <a:lnTo>
                  <a:pt x="78879" y="33820"/>
                </a:lnTo>
                <a:close/>
              </a:path>
              <a:path w="135254" h="90170">
                <a:moveTo>
                  <a:pt x="135229" y="0"/>
                </a:moveTo>
                <a:lnTo>
                  <a:pt x="112699" y="0"/>
                </a:lnTo>
                <a:lnTo>
                  <a:pt x="112699" y="22529"/>
                </a:lnTo>
                <a:lnTo>
                  <a:pt x="135229" y="22529"/>
                </a:lnTo>
                <a:lnTo>
                  <a:pt x="135229" y="0"/>
                </a:lnTo>
                <a:close/>
              </a:path>
            </a:pathLst>
          </a:custGeom>
          <a:solidFill>
            <a:srgbClr val="95D5D6"/>
          </a:solidFill>
        </p:spPr>
        <p:txBody>
          <a:bodyPr wrap="square" lIns="0" tIns="0" rIns="0" bIns="0" rtlCol="0"/>
          <a:lstStyle/>
          <a:p>
            <a:endParaRPr dirty="0"/>
          </a:p>
        </p:txBody>
      </p:sp>
      <p:sp>
        <p:nvSpPr>
          <p:cNvPr id="26" name="object 26"/>
          <p:cNvSpPr/>
          <p:nvPr/>
        </p:nvSpPr>
        <p:spPr>
          <a:xfrm>
            <a:off x="12030761" y="4444644"/>
            <a:ext cx="90170" cy="135255"/>
          </a:xfrm>
          <a:custGeom>
            <a:avLst/>
            <a:gdLst/>
            <a:ahLst/>
            <a:cxnLst/>
            <a:rect l="l" t="t" r="r" b="b"/>
            <a:pathLst>
              <a:path w="90170" h="135254">
                <a:moveTo>
                  <a:pt x="22529" y="112699"/>
                </a:moveTo>
                <a:lnTo>
                  <a:pt x="0" y="112699"/>
                </a:lnTo>
                <a:lnTo>
                  <a:pt x="0" y="135229"/>
                </a:lnTo>
                <a:lnTo>
                  <a:pt x="22529" y="135229"/>
                </a:lnTo>
                <a:lnTo>
                  <a:pt x="22529" y="112699"/>
                </a:lnTo>
                <a:close/>
              </a:path>
              <a:path w="90170" h="135254">
                <a:moveTo>
                  <a:pt x="56337" y="56349"/>
                </a:moveTo>
                <a:lnTo>
                  <a:pt x="33807" y="56349"/>
                </a:lnTo>
                <a:lnTo>
                  <a:pt x="33807" y="78879"/>
                </a:lnTo>
                <a:lnTo>
                  <a:pt x="56337" y="78879"/>
                </a:lnTo>
                <a:lnTo>
                  <a:pt x="56337" y="56349"/>
                </a:lnTo>
                <a:close/>
              </a:path>
              <a:path w="90170" h="135254">
                <a:moveTo>
                  <a:pt x="90144" y="0"/>
                </a:moveTo>
                <a:lnTo>
                  <a:pt x="67614" y="0"/>
                </a:lnTo>
                <a:lnTo>
                  <a:pt x="67614" y="22529"/>
                </a:lnTo>
                <a:lnTo>
                  <a:pt x="90144" y="22529"/>
                </a:lnTo>
                <a:lnTo>
                  <a:pt x="90144" y="0"/>
                </a:lnTo>
                <a:close/>
              </a:path>
            </a:pathLst>
          </a:custGeom>
          <a:solidFill>
            <a:srgbClr val="95D5D6"/>
          </a:solidFill>
        </p:spPr>
        <p:txBody>
          <a:bodyPr wrap="square" lIns="0" tIns="0" rIns="0" bIns="0" rtlCol="0"/>
          <a:lstStyle/>
          <a:p>
            <a:endParaRPr dirty="0"/>
          </a:p>
        </p:txBody>
      </p:sp>
      <p:sp>
        <p:nvSpPr>
          <p:cNvPr id="27" name="object 27"/>
          <p:cNvSpPr/>
          <p:nvPr/>
        </p:nvSpPr>
        <p:spPr>
          <a:xfrm>
            <a:off x="11680203" y="3068535"/>
            <a:ext cx="514350" cy="666115"/>
          </a:xfrm>
          <a:custGeom>
            <a:avLst/>
            <a:gdLst/>
            <a:ahLst/>
            <a:cxnLst/>
            <a:rect l="l" t="t" r="r" b="b"/>
            <a:pathLst>
              <a:path w="514350" h="666114">
                <a:moveTo>
                  <a:pt x="344893" y="224218"/>
                </a:moveTo>
                <a:lnTo>
                  <a:pt x="303733" y="224218"/>
                </a:lnTo>
                <a:lnTo>
                  <a:pt x="303733" y="265417"/>
                </a:lnTo>
                <a:lnTo>
                  <a:pt x="344893" y="265417"/>
                </a:lnTo>
                <a:lnTo>
                  <a:pt x="344893" y="224218"/>
                </a:lnTo>
                <a:close/>
              </a:path>
              <a:path w="514350" h="666114">
                <a:moveTo>
                  <a:pt x="357416" y="385495"/>
                </a:moveTo>
                <a:lnTo>
                  <a:pt x="316255" y="385495"/>
                </a:lnTo>
                <a:lnTo>
                  <a:pt x="316255" y="426694"/>
                </a:lnTo>
                <a:lnTo>
                  <a:pt x="357416" y="426694"/>
                </a:lnTo>
                <a:lnTo>
                  <a:pt x="357416" y="385495"/>
                </a:lnTo>
                <a:close/>
              </a:path>
              <a:path w="514350" h="666114">
                <a:moveTo>
                  <a:pt x="406831" y="96583"/>
                </a:moveTo>
                <a:lnTo>
                  <a:pt x="406158" y="96583"/>
                </a:lnTo>
                <a:lnTo>
                  <a:pt x="406831" y="96583"/>
                </a:lnTo>
                <a:close/>
              </a:path>
              <a:path w="514350" h="666114">
                <a:moveTo>
                  <a:pt x="501459" y="385495"/>
                </a:moveTo>
                <a:lnTo>
                  <a:pt x="460286" y="385495"/>
                </a:lnTo>
                <a:lnTo>
                  <a:pt x="460286" y="426707"/>
                </a:lnTo>
                <a:lnTo>
                  <a:pt x="501459" y="426707"/>
                </a:lnTo>
                <a:lnTo>
                  <a:pt x="501459" y="385495"/>
                </a:lnTo>
                <a:close/>
              </a:path>
              <a:path w="514350" h="666114">
                <a:moveTo>
                  <a:pt x="511898" y="129870"/>
                </a:moveTo>
                <a:lnTo>
                  <a:pt x="466636" y="115443"/>
                </a:lnTo>
                <a:lnTo>
                  <a:pt x="408051" y="96774"/>
                </a:lnTo>
                <a:lnTo>
                  <a:pt x="407809" y="96710"/>
                </a:lnTo>
                <a:lnTo>
                  <a:pt x="407606" y="96774"/>
                </a:lnTo>
                <a:lnTo>
                  <a:pt x="406882" y="96596"/>
                </a:lnTo>
                <a:lnTo>
                  <a:pt x="405790" y="96596"/>
                </a:lnTo>
                <a:lnTo>
                  <a:pt x="405536" y="96596"/>
                </a:lnTo>
                <a:lnTo>
                  <a:pt x="404279" y="96596"/>
                </a:lnTo>
                <a:lnTo>
                  <a:pt x="403580" y="96774"/>
                </a:lnTo>
                <a:lnTo>
                  <a:pt x="403313" y="96710"/>
                </a:lnTo>
                <a:lnTo>
                  <a:pt x="397522" y="98564"/>
                </a:lnTo>
                <a:lnTo>
                  <a:pt x="397522" y="115443"/>
                </a:lnTo>
                <a:lnTo>
                  <a:pt x="397522" y="325259"/>
                </a:lnTo>
                <a:lnTo>
                  <a:pt x="397522" y="341337"/>
                </a:lnTo>
                <a:lnTo>
                  <a:pt x="397522" y="545299"/>
                </a:lnTo>
                <a:lnTo>
                  <a:pt x="392264" y="542709"/>
                </a:lnTo>
                <a:lnTo>
                  <a:pt x="341198" y="506234"/>
                </a:lnTo>
                <a:lnTo>
                  <a:pt x="309384" y="469849"/>
                </a:lnTo>
                <a:lnTo>
                  <a:pt x="284772" y="429031"/>
                </a:lnTo>
                <a:lnTo>
                  <a:pt x="266458" y="385572"/>
                </a:lnTo>
                <a:lnTo>
                  <a:pt x="253568" y="341337"/>
                </a:lnTo>
                <a:lnTo>
                  <a:pt x="397522" y="341337"/>
                </a:lnTo>
                <a:lnTo>
                  <a:pt x="397522" y="325259"/>
                </a:lnTo>
                <a:lnTo>
                  <a:pt x="249999" y="325259"/>
                </a:lnTo>
                <a:lnTo>
                  <a:pt x="241744" y="271767"/>
                </a:lnTo>
                <a:lnTo>
                  <a:pt x="238417" y="224840"/>
                </a:lnTo>
                <a:lnTo>
                  <a:pt x="238175" y="188290"/>
                </a:lnTo>
                <a:lnTo>
                  <a:pt x="239166" y="165887"/>
                </a:lnTo>
                <a:lnTo>
                  <a:pt x="397522" y="115443"/>
                </a:lnTo>
                <a:lnTo>
                  <a:pt x="397522" y="98564"/>
                </a:lnTo>
                <a:lnTo>
                  <a:pt x="226085" y="153174"/>
                </a:lnTo>
                <a:lnTo>
                  <a:pt x="222084" y="212153"/>
                </a:lnTo>
                <a:lnTo>
                  <a:pt x="225221" y="267081"/>
                </a:lnTo>
                <a:lnTo>
                  <a:pt x="235229" y="332333"/>
                </a:lnTo>
                <a:lnTo>
                  <a:pt x="235000" y="334111"/>
                </a:lnTo>
                <a:lnTo>
                  <a:pt x="247738" y="381609"/>
                </a:lnTo>
                <a:lnTo>
                  <a:pt x="264172" y="423849"/>
                </a:lnTo>
                <a:lnTo>
                  <a:pt x="284403" y="461594"/>
                </a:lnTo>
                <a:lnTo>
                  <a:pt x="308317" y="494690"/>
                </a:lnTo>
                <a:lnTo>
                  <a:pt x="309143" y="495617"/>
                </a:lnTo>
                <a:lnTo>
                  <a:pt x="312928" y="500075"/>
                </a:lnTo>
                <a:lnTo>
                  <a:pt x="316357" y="503961"/>
                </a:lnTo>
                <a:lnTo>
                  <a:pt x="321894" y="509778"/>
                </a:lnTo>
                <a:lnTo>
                  <a:pt x="324065" y="511822"/>
                </a:lnTo>
                <a:lnTo>
                  <a:pt x="328282" y="515975"/>
                </a:lnTo>
                <a:lnTo>
                  <a:pt x="330377" y="518071"/>
                </a:lnTo>
                <a:lnTo>
                  <a:pt x="334987" y="522287"/>
                </a:lnTo>
                <a:lnTo>
                  <a:pt x="344246" y="530123"/>
                </a:lnTo>
                <a:lnTo>
                  <a:pt x="346430" y="531825"/>
                </a:lnTo>
                <a:lnTo>
                  <a:pt x="348945" y="533831"/>
                </a:lnTo>
                <a:lnTo>
                  <a:pt x="380898" y="554621"/>
                </a:lnTo>
                <a:lnTo>
                  <a:pt x="382993" y="555866"/>
                </a:lnTo>
                <a:lnTo>
                  <a:pt x="390791" y="559930"/>
                </a:lnTo>
                <a:lnTo>
                  <a:pt x="396532" y="562711"/>
                </a:lnTo>
                <a:lnTo>
                  <a:pt x="402501" y="565289"/>
                </a:lnTo>
                <a:lnTo>
                  <a:pt x="402628" y="565264"/>
                </a:lnTo>
                <a:lnTo>
                  <a:pt x="403656" y="565645"/>
                </a:lnTo>
                <a:lnTo>
                  <a:pt x="404596" y="565886"/>
                </a:lnTo>
                <a:lnTo>
                  <a:pt x="406527" y="565886"/>
                </a:lnTo>
                <a:lnTo>
                  <a:pt x="407479" y="565645"/>
                </a:lnTo>
                <a:lnTo>
                  <a:pt x="408508" y="565264"/>
                </a:lnTo>
                <a:lnTo>
                  <a:pt x="408673" y="565264"/>
                </a:lnTo>
                <a:lnTo>
                  <a:pt x="414693" y="562673"/>
                </a:lnTo>
                <a:lnTo>
                  <a:pt x="420357" y="559917"/>
                </a:lnTo>
                <a:lnTo>
                  <a:pt x="428142" y="555866"/>
                </a:lnTo>
                <a:lnTo>
                  <a:pt x="430212" y="554621"/>
                </a:lnTo>
                <a:lnTo>
                  <a:pt x="438823" y="549770"/>
                </a:lnTo>
                <a:lnTo>
                  <a:pt x="476135" y="522287"/>
                </a:lnTo>
                <a:lnTo>
                  <a:pt x="482942" y="515861"/>
                </a:lnTo>
                <a:lnTo>
                  <a:pt x="487159" y="511708"/>
                </a:lnTo>
                <a:lnTo>
                  <a:pt x="489229" y="509752"/>
                </a:lnTo>
                <a:lnTo>
                  <a:pt x="494576" y="504139"/>
                </a:lnTo>
                <a:lnTo>
                  <a:pt x="497801" y="500468"/>
                </a:lnTo>
                <a:lnTo>
                  <a:pt x="501586" y="496023"/>
                </a:lnTo>
                <a:lnTo>
                  <a:pt x="502246" y="495338"/>
                </a:lnTo>
                <a:lnTo>
                  <a:pt x="502856" y="494614"/>
                </a:lnTo>
                <a:lnTo>
                  <a:pt x="511898" y="482066"/>
                </a:lnTo>
                <a:lnTo>
                  <a:pt x="511898" y="452945"/>
                </a:lnTo>
                <a:lnTo>
                  <a:pt x="501700" y="469861"/>
                </a:lnTo>
                <a:lnTo>
                  <a:pt x="469887" y="506247"/>
                </a:lnTo>
                <a:lnTo>
                  <a:pt x="429958" y="536384"/>
                </a:lnTo>
                <a:lnTo>
                  <a:pt x="429602" y="536587"/>
                </a:lnTo>
                <a:lnTo>
                  <a:pt x="428840" y="537083"/>
                </a:lnTo>
                <a:lnTo>
                  <a:pt x="423926" y="539965"/>
                </a:lnTo>
                <a:lnTo>
                  <a:pt x="418858" y="542721"/>
                </a:lnTo>
                <a:lnTo>
                  <a:pt x="413613" y="545299"/>
                </a:lnTo>
                <a:lnTo>
                  <a:pt x="413613" y="341337"/>
                </a:lnTo>
                <a:lnTo>
                  <a:pt x="511898" y="341337"/>
                </a:lnTo>
                <a:lnTo>
                  <a:pt x="511898" y="325259"/>
                </a:lnTo>
                <a:lnTo>
                  <a:pt x="413613" y="325259"/>
                </a:lnTo>
                <a:lnTo>
                  <a:pt x="413613" y="115443"/>
                </a:lnTo>
                <a:lnTo>
                  <a:pt x="511898" y="146761"/>
                </a:lnTo>
                <a:lnTo>
                  <a:pt x="511898" y="129870"/>
                </a:lnTo>
                <a:close/>
              </a:path>
              <a:path w="514350" h="666114">
                <a:moveTo>
                  <a:pt x="511898" y="37020"/>
                </a:moveTo>
                <a:lnTo>
                  <a:pt x="454101" y="16713"/>
                </a:lnTo>
                <a:lnTo>
                  <a:pt x="406488" y="0"/>
                </a:lnTo>
                <a:lnTo>
                  <a:pt x="404609" y="0"/>
                </a:lnTo>
                <a:lnTo>
                  <a:pt x="159029" y="85725"/>
                </a:lnTo>
                <a:lnTo>
                  <a:pt x="159029" y="315366"/>
                </a:lnTo>
                <a:lnTo>
                  <a:pt x="100469" y="308737"/>
                </a:lnTo>
                <a:lnTo>
                  <a:pt x="55359" y="296113"/>
                </a:lnTo>
                <a:lnTo>
                  <a:pt x="48653" y="292354"/>
                </a:lnTo>
                <a:lnTo>
                  <a:pt x="26339" y="279869"/>
                </a:lnTo>
                <a:lnTo>
                  <a:pt x="16078" y="262331"/>
                </a:lnTo>
                <a:lnTo>
                  <a:pt x="25069" y="246176"/>
                </a:lnTo>
                <a:lnTo>
                  <a:pt x="50838" y="230581"/>
                </a:lnTo>
                <a:lnTo>
                  <a:pt x="91668" y="217792"/>
                </a:lnTo>
                <a:lnTo>
                  <a:pt x="145783" y="210070"/>
                </a:lnTo>
                <a:lnTo>
                  <a:pt x="147713" y="234480"/>
                </a:lnTo>
                <a:lnTo>
                  <a:pt x="150482" y="260324"/>
                </a:lnTo>
                <a:lnTo>
                  <a:pt x="154216" y="287362"/>
                </a:lnTo>
                <a:lnTo>
                  <a:pt x="159029" y="315366"/>
                </a:lnTo>
                <a:lnTo>
                  <a:pt x="159029" y="85725"/>
                </a:lnTo>
                <a:lnTo>
                  <a:pt x="147053" y="89903"/>
                </a:lnTo>
                <a:lnTo>
                  <a:pt x="144907" y="92875"/>
                </a:lnTo>
                <a:lnTo>
                  <a:pt x="144614" y="107213"/>
                </a:lnTo>
                <a:lnTo>
                  <a:pt x="144399" y="115392"/>
                </a:lnTo>
                <a:lnTo>
                  <a:pt x="144119" y="125209"/>
                </a:lnTo>
                <a:lnTo>
                  <a:pt x="143827" y="138722"/>
                </a:lnTo>
                <a:lnTo>
                  <a:pt x="143789" y="155079"/>
                </a:lnTo>
                <a:lnTo>
                  <a:pt x="144106" y="173570"/>
                </a:lnTo>
                <a:lnTo>
                  <a:pt x="144868" y="193941"/>
                </a:lnTo>
                <a:lnTo>
                  <a:pt x="92290" y="201244"/>
                </a:lnTo>
                <a:lnTo>
                  <a:pt x="45821" y="215150"/>
                </a:lnTo>
                <a:lnTo>
                  <a:pt x="12661" y="235546"/>
                </a:lnTo>
                <a:lnTo>
                  <a:pt x="0" y="262331"/>
                </a:lnTo>
                <a:lnTo>
                  <a:pt x="0" y="592543"/>
                </a:lnTo>
                <a:lnTo>
                  <a:pt x="11696" y="617677"/>
                </a:lnTo>
                <a:lnTo>
                  <a:pt x="46177" y="640041"/>
                </a:lnTo>
                <a:lnTo>
                  <a:pt x="102590" y="656069"/>
                </a:lnTo>
                <a:lnTo>
                  <a:pt x="180060" y="662190"/>
                </a:lnTo>
                <a:lnTo>
                  <a:pt x="227990" y="659841"/>
                </a:lnTo>
                <a:lnTo>
                  <a:pt x="271310" y="653072"/>
                </a:lnTo>
                <a:lnTo>
                  <a:pt x="295211" y="646099"/>
                </a:lnTo>
                <a:lnTo>
                  <a:pt x="308114" y="642340"/>
                </a:lnTo>
                <a:lnTo>
                  <a:pt x="336461" y="628116"/>
                </a:lnTo>
                <a:lnTo>
                  <a:pt x="352018" y="638530"/>
                </a:lnTo>
                <a:lnTo>
                  <a:pt x="367842" y="647979"/>
                </a:lnTo>
                <a:lnTo>
                  <a:pt x="384721" y="656894"/>
                </a:lnTo>
                <a:lnTo>
                  <a:pt x="402412" y="665048"/>
                </a:lnTo>
                <a:lnTo>
                  <a:pt x="403428" y="665467"/>
                </a:lnTo>
                <a:lnTo>
                  <a:pt x="404507" y="665695"/>
                </a:lnTo>
                <a:lnTo>
                  <a:pt x="406666" y="665695"/>
                </a:lnTo>
                <a:lnTo>
                  <a:pt x="407746" y="665467"/>
                </a:lnTo>
                <a:lnTo>
                  <a:pt x="408762" y="665048"/>
                </a:lnTo>
                <a:lnTo>
                  <a:pt x="439572" y="648881"/>
                </a:lnTo>
                <a:lnTo>
                  <a:pt x="459308" y="638530"/>
                </a:lnTo>
                <a:lnTo>
                  <a:pt x="502869" y="606094"/>
                </a:lnTo>
                <a:lnTo>
                  <a:pt x="511898" y="596988"/>
                </a:lnTo>
                <a:lnTo>
                  <a:pt x="511898" y="574230"/>
                </a:lnTo>
                <a:lnTo>
                  <a:pt x="500862" y="586206"/>
                </a:lnTo>
                <a:lnTo>
                  <a:pt x="457047" y="620801"/>
                </a:lnTo>
                <a:lnTo>
                  <a:pt x="405587" y="648881"/>
                </a:lnTo>
                <a:lnTo>
                  <a:pt x="367538" y="628116"/>
                </a:lnTo>
                <a:lnTo>
                  <a:pt x="354380" y="620941"/>
                </a:lnTo>
                <a:lnTo>
                  <a:pt x="322694" y="595960"/>
                </a:lnTo>
                <a:lnTo>
                  <a:pt x="322694" y="617753"/>
                </a:lnTo>
                <a:lnTo>
                  <a:pt x="296202" y="629526"/>
                </a:lnTo>
                <a:lnTo>
                  <a:pt x="262369" y="638454"/>
                </a:lnTo>
                <a:lnTo>
                  <a:pt x="223050" y="644118"/>
                </a:lnTo>
                <a:lnTo>
                  <a:pt x="180060" y="646099"/>
                </a:lnTo>
                <a:lnTo>
                  <a:pt x="113677" y="641299"/>
                </a:lnTo>
                <a:lnTo>
                  <a:pt x="61836" y="628827"/>
                </a:lnTo>
                <a:lnTo>
                  <a:pt x="28117" y="611606"/>
                </a:lnTo>
                <a:lnTo>
                  <a:pt x="16078" y="592543"/>
                </a:lnTo>
                <a:lnTo>
                  <a:pt x="16078" y="539165"/>
                </a:lnTo>
                <a:lnTo>
                  <a:pt x="40843" y="554990"/>
                </a:lnTo>
                <a:lnTo>
                  <a:pt x="76606" y="567855"/>
                </a:lnTo>
                <a:lnTo>
                  <a:pt x="123113" y="576491"/>
                </a:lnTo>
                <a:lnTo>
                  <a:pt x="180060" y="579653"/>
                </a:lnTo>
                <a:lnTo>
                  <a:pt x="204508" y="579031"/>
                </a:lnTo>
                <a:lnTo>
                  <a:pt x="228257" y="577189"/>
                </a:lnTo>
                <a:lnTo>
                  <a:pt x="251040" y="574179"/>
                </a:lnTo>
                <a:lnTo>
                  <a:pt x="272592" y="570039"/>
                </a:lnTo>
                <a:lnTo>
                  <a:pt x="284124" y="582701"/>
                </a:lnTo>
                <a:lnTo>
                  <a:pt x="296303" y="594893"/>
                </a:lnTo>
                <a:lnTo>
                  <a:pt x="309156" y="606590"/>
                </a:lnTo>
                <a:lnTo>
                  <a:pt x="322694" y="617753"/>
                </a:lnTo>
                <a:lnTo>
                  <a:pt x="322694" y="595960"/>
                </a:lnTo>
                <a:lnTo>
                  <a:pt x="310730" y="586511"/>
                </a:lnTo>
                <a:lnTo>
                  <a:pt x="295529" y="570039"/>
                </a:lnTo>
                <a:lnTo>
                  <a:pt x="289560" y="563575"/>
                </a:lnTo>
                <a:lnTo>
                  <a:pt x="274066" y="546811"/>
                </a:lnTo>
                <a:lnTo>
                  <a:pt x="261010" y="527939"/>
                </a:lnTo>
                <a:lnTo>
                  <a:pt x="261010" y="556006"/>
                </a:lnTo>
                <a:lnTo>
                  <a:pt x="241960" y="559257"/>
                </a:lnTo>
                <a:lnTo>
                  <a:pt x="222008" y="561619"/>
                </a:lnTo>
                <a:lnTo>
                  <a:pt x="201320" y="563079"/>
                </a:lnTo>
                <a:lnTo>
                  <a:pt x="180060" y="563575"/>
                </a:lnTo>
                <a:lnTo>
                  <a:pt x="113677" y="558774"/>
                </a:lnTo>
                <a:lnTo>
                  <a:pt x="61836" y="546290"/>
                </a:lnTo>
                <a:lnTo>
                  <a:pt x="47891" y="539165"/>
                </a:lnTo>
                <a:lnTo>
                  <a:pt x="28117" y="529069"/>
                </a:lnTo>
                <a:lnTo>
                  <a:pt x="16078" y="509993"/>
                </a:lnTo>
                <a:lnTo>
                  <a:pt x="16078" y="456603"/>
                </a:lnTo>
                <a:lnTo>
                  <a:pt x="40843" y="472427"/>
                </a:lnTo>
                <a:lnTo>
                  <a:pt x="76606" y="485292"/>
                </a:lnTo>
                <a:lnTo>
                  <a:pt x="123113" y="493941"/>
                </a:lnTo>
                <a:lnTo>
                  <a:pt x="180060" y="497103"/>
                </a:lnTo>
                <a:lnTo>
                  <a:pt x="190411" y="496989"/>
                </a:lnTo>
                <a:lnTo>
                  <a:pt x="200672" y="496633"/>
                </a:lnTo>
                <a:lnTo>
                  <a:pt x="210845" y="496062"/>
                </a:lnTo>
                <a:lnTo>
                  <a:pt x="220891" y="495300"/>
                </a:lnTo>
                <a:lnTo>
                  <a:pt x="229908" y="511009"/>
                </a:lnTo>
                <a:lnTo>
                  <a:pt x="239598" y="526376"/>
                </a:lnTo>
                <a:lnTo>
                  <a:pt x="249961" y="541401"/>
                </a:lnTo>
                <a:lnTo>
                  <a:pt x="261010" y="556006"/>
                </a:lnTo>
                <a:lnTo>
                  <a:pt x="261010" y="527939"/>
                </a:lnTo>
                <a:lnTo>
                  <a:pt x="243789" y="503034"/>
                </a:lnTo>
                <a:lnTo>
                  <a:pt x="239725" y="495300"/>
                </a:lnTo>
                <a:lnTo>
                  <a:pt x="232232" y="481025"/>
                </a:lnTo>
                <a:lnTo>
                  <a:pt x="219290" y="456412"/>
                </a:lnTo>
                <a:lnTo>
                  <a:pt x="212801" y="440182"/>
                </a:lnTo>
                <a:lnTo>
                  <a:pt x="212801" y="479755"/>
                </a:lnTo>
                <a:lnTo>
                  <a:pt x="204711" y="480275"/>
                </a:lnTo>
                <a:lnTo>
                  <a:pt x="196557" y="480682"/>
                </a:lnTo>
                <a:lnTo>
                  <a:pt x="188341" y="480936"/>
                </a:lnTo>
                <a:lnTo>
                  <a:pt x="180060" y="481025"/>
                </a:lnTo>
                <a:lnTo>
                  <a:pt x="113677" y="476224"/>
                </a:lnTo>
                <a:lnTo>
                  <a:pt x="61836" y="463727"/>
                </a:lnTo>
                <a:lnTo>
                  <a:pt x="47904" y="456603"/>
                </a:lnTo>
                <a:lnTo>
                  <a:pt x="28117" y="446493"/>
                </a:lnTo>
                <a:lnTo>
                  <a:pt x="16078" y="427418"/>
                </a:lnTo>
                <a:lnTo>
                  <a:pt x="16078" y="374053"/>
                </a:lnTo>
                <a:lnTo>
                  <a:pt x="40843" y="389877"/>
                </a:lnTo>
                <a:lnTo>
                  <a:pt x="76606" y="402742"/>
                </a:lnTo>
                <a:lnTo>
                  <a:pt x="123113" y="411378"/>
                </a:lnTo>
                <a:lnTo>
                  <a:pt x="180060" y="414540"/>
                </a:lnTo>
                <a:lnTo>
                  <a:pt x="181813" y="414540"/>
                </a:lnTo>
                <a:lnTo>
                  <a:pt x="185267" y="414489"/>
                </a:lnTo>
                <a:lnTo>
                  <a:pt x="191312" y="430999"/>
                </a:lnTo>
                <a:lnTo>
                  <a:pt x="197916" y="447395"/>
                </a:lnTo>
                <a:lnTo>
                  <a:pt x="205105" y="463727"/>
                </a:lnTo>
                <a:lnTo>
                  <a:pt x="212801" y="479755"/>
                </a:lnTo>
                <a:lnTo>
                  <a:pt x="212801" y="440182"/>
                </a:lnTo>
                <a:lnTo>
                  <a:pt x="202539" y="414489"/>
                </a:lnTo>
                <a:lnTo>
                  <a:pt x="199986" y="408127"/>
                </a:lnTo>
                <a:lnTo>
                  <a:pt x="197065" y="398449"/>
                </a:lnTo>
                <a:lnTo>
                  <a:pt x="185280" y="359397"/>
                </a:lnTo>
                <a:lnTo>
                  <a:pt x="179959" y="335572"/>
                </a:lnTo>
                <a:lnTo>
                  <a:pt x="179959" y="398449"/>
                </a:lnTo>
                <a:lnTo>
                  <a:pt x="113614" y="393649"/>
                </a:lnTo>
                <a:lnTo>
                  <a:pt x="61810" y="381165"/>
                </a:lnTo>
                <a:lnTo>
                  <a:pt x="47891" y="374053"/>
                </a:lnTo>
                <a:lnTo>
                  <a:pt x="28105" y="363943"/>
                </a:lnTo>
                <a:lnTo>
                  <a:pt x="16078" y="344881"/>
                </a:lnTo>
                <a:lnTo>
                  <a:pt x="16078" y="292354"/>
                </a:lnTo>
                <a:lnTo>
                  <a:pt x="42164" y="308114"/>
                </a:lnTo>
                <a:lnTo>
                  <a:pt x="77165" y="320014"/>
                </a:lnTo>
                <a:lnTo>
                  <a:pt x="118173" y="327901"/>
                </a:lnTo>
                <a:lnTo>
                  <a:pt x="162280" y="331660"/>
                </a:lnTo>
                <a:lnTo>
                  <a:pt x="166001" y="348208"/>
                </a:lnTo>
                <a:lnTo>
                  <a:pt x="170192" y="364883"/>
                </a:lnTo>
                <a:lnTo>
                  <a:pt x="174840" y="381647"/>
                </a:lnTo>
                <a:lnTo>
                  <a:pt x="179959" y="398449"/>
                </a:lnTo>
                <a:lnTo>
                  <a:pt x="179959" y="335572"/>
                </a:lnTo>
                <a:lnTo>
                  <a:pt x="175450" y="315366"/>
                </a:lnTo>
                <a:lnTo>
                  <a:pt x="174574" y="311416"/>
                </a:lnTo>
                <a:lnTo>
                  <a:pt x="167271" y="265417"/>
                </a:lnTo>
                <a:lnTo>
                  <a:pt x="162775" y="222592"/>
                </a:lnTo>
                <a:lnTo>
                  <a:pt x="162039" y="210070"/>
                </a:lnTo>
                <a:lnTo>
                  <a:pt x="160502" y="184137"/>
                </a:lnTo>
                <a:lnTo>
                  <a:pt x="159842" y="151282"/>
                </a:lnTo>
                <a:lnTo>
                  <a:pt x="160223" y="124714"/>
                </a:lnTo>
                <a:lnTo>
                  <a:pt x="160515" y="115392"/>
                </a:lnTo>
                <a:lnTo>
                  <a:pt x="160718" y="107213"/>
                </a:lnTo>
                <a:lnTo>
                  <a:pt x="160820" y="102133"/>
                </a:lnTo>
                <a:lnTo>
                  <a:pt x="405536" y="16713"/>
                </a:lnTo>
                <a:lnTo>
                  <a:pt x="511898" y="54051"/>
                </a:lnTo>
                <a:lnTo>
                  <a:pt x="511898" y="37020"/>
                </a:lnTo>
                <a:close/>
              </a:path>
              <a:path w="514350" h="666114">
                <a:moveTo>
                  <a:pt x="514007" y="224218"/>
                </a:moveTo>
                <a:lnTo>
                  <a:pt x="472833" y="224218"/>
                </a:lnTo>
                <a:lnTo>
                  <a:pt x="472833" y="265417"/>
                </a:lnTo>
                <a:lnTo>
                  <a:pt x="514007" y="265417"/>
                </a:lnTo>
                <a:lnTo>
                  <a:pt x="514007" y="224218"/>
                </a:lnTo>
                <a:close/>
              </a:path>
            </a:pathLst>
          </a:custGeom>
          <a:solidFill>
            <a:srgbClr val="95D5D6"/>
          </a:solidFill>
        </p:spPr>
        <p:txBody>
          <a:bodyPr wrap="square" lIns="0" tIns="0" rIns="0" bIns="0" rtlCol="0"/>
          <a:lstStyle/>
          <a:p>
            <a:endParaRPr dirty="0"/>
          </a:p>
        </p:txBody>
      </p:sp>
      <p:grpSp>
        <p:nvGrpSpPr>
          <p:cNvPr id="28" name="object 28"/>
          <p:cNvGrpSpPr/>
          <p:nvPr/>
        </p:nvGrpSpPr>
        <p:grpSpPr>
          <a:xfrm>
            <a:off x="11694259" y="5374665"/>
            <a:ext cx="494665" cy="836930"/>
            <a:chOff x="11694259" y="5374665"/>
            <a:chExt cx="494665" cy="836930"/>
          </a:xfrm>
        </p:grpSpPr>
        <p:sp>
          <p:nvSpPr>
            <p:cNvPr id="29" name="object 29"/>
            <p:cNvSpPr/>
            <p:nvPr/>
          </p:nvSpPr>
          <p:spPr>
            <a:xfrm>
              <a:off x="11694249" y="5374665"/>
              <a:ext cx="494665" cy="836930"/>
            </a:xfrm>
            <a:custGeom>
              <a:avLst/>
              <a:gdLst/>
              <a:ahLst/>
              <a:cxnLst/>
              <a:rect l="l" t="t" r="r" b="b"/>
              <a:pathLst>
                <a:path w="494665" h="836929">
                  <a:moveTo>
                    <a:pt x="414934" y="369468"/>
                  </a:moveTo>
                  <a:lnTo>
                    <a:pt x="407365" y="361899"/>
                  </a:lnTo>
                  <a:lnTo>
                    <a:pt x="380238" y="361899"/>
                  </a:lnTo>
                  <a:lnTo>
                    <a:pt x="380238" y="395630"/>
                  </a:lnTo>
                  <a:lnTo>
                    <a:pt x="369227" y="436626"/>
                  </a:lnTo>
                  <a:lnTo>
                    <a:pt x="347484" y="471678"/>
                  </a:lnTo>
                  <a:lnTo>
                    <a:pt x="316915" y="498983"/>
                  </a:lnTo>
                  <a:lnTo>
                    <a:pt x="279438" y="516699"/>
                  </a:lnTo>
                  <a:lnTo>
                    <a:pt x="236956" y="523011"/>
                  </a:lnTo>
                  <a:lnTo>
                    <a:pt x="191414" y="515645"/>
                  </a:lnTo>
                  <a:lnTo>
                    <a:pt x="151828" y="495147"/>
                  </a:lnTo>
                  <a:lnTo>
                    <a:pt x="120586" y="463892"/>
                  </a:lnTo>
                  <a:lnTo>
                    <a:pt x="100088" y="424307"/>
                  </a:lnTo>
                  <a:lnTo>
                    <a:pt x="92722" y="378764"/>
                  </a:lnTo>
                  <a:lnTo>
                    <a:pt x="99034" y="336283"/>
                  </a:lnTo>
                  <a:lnTo>
                    <a:pt x="116751" y="298805"/>
                  </a:lnTo>
                  <a:lnTo>
                    <a:pt x="144056" y="268249"/>
                  </a:lnTo>
                  <a:lnTo>
                    <a:pt x="179120" y="246507"/>
                  </a:lnTo>
                  <a:lnTo>
                    <a:pt x="220103" y="235496"/>
                  </a:lnTo>
                  <a:lnTo>
                    <a:pt x="220103" y="388061"/>
                  </a:lnTo>
                  <a:lnTo>
                    <a:pt x="227672" y="395630"/>
                  </a:lnTo>
                  <a:lnTo>
                    <a:pt x="380238" y="395630"/>
                  </a:lnTo>
                  <a:lnTo>
                    <a:pt x="380238" y="361899"/>
                  </a:lnTo>
                  <a:lnTo>
                    <a:pt x="253834" y="361899"/>
                  </a:lnTo>
                  <a:lnTo>
                    <a:pt x="253834" y="235496"/>
                  </a:lnTo>
                  <a:lnTo>
                    <a:pt x="253834" y="208356"/>
                  </a:lnTo>
                  <a:lnTo>
                    <a:pt x="246265" y="200799"/>
                  </a:lnTo>
                  <a:lnTo>
                    <a:pt x="236956" y="200799"/>
                  </a:lnTo>
                  <a:lnTo>
                    <a:pt x="169100" y="214312"/>
                  </a:lnTo>
                  <a:lnTo>
                    <a:pt x="111340" y="253136"/>
                  </a:lnTo>
                  <a:lnTo>
                    <a:pt x="72504" y="310896"/>
                  </a:lnTo>
                  <a:lnTo>
                    <a:pt x="58991" y="378764"/>
                  </a:lnTo>
                  <a:lnTo>
                    <a:pt x="62420" y="413588"/>
                  </a:lnTo>
                  <a:lnTo>
                    <a:pt x="88925" y="477164"/>
                  </a:lnTo>
                  <a:lnTo>
                    <a:pt x="138569" y="526808"/>
                  </a:lnTo>
                  <a:lnTo>
                    <a:pt x="202145" y="553300"/>
                  </a:lnTo>
                  <a:lnTo>
                    <a:pt x="236956" y="556729"/>
                  </a:lnTo>
                  <a:lnTo>
                    <a:pt x="271780" y="553300"/>
                  </a:lnTo>
                  <a:lnTo>
                    <a:pt x="335356" y="526808"/>
                  </a:lnTo>
                  <a:lnTo>
                    <a:pt x="385000" y="477164"/>
                  </a:lnTo>
                  <a:lnTo>
                    <a:pt x="411505" y="413588"/>
                  </a:lnTo>
                  <a:lnTo>
                    <a:pt x="414934" y="378764"/>
                  </a:lnTo>
                  <a:lnTo>
                    <a:pt x="414934" y="369468"/>
                  </a:lnTo>
                  <a:close/>
                </a:path>
                <a:path w="494665" h="836929">
                  <a:moveTo>
                    <a:pt x="494347" y="85471"/>
                  </a:moveTo>
                  <a:lnTo>
                    <a:pt x="487629" y="52235"/>
                  </a:lnTo>
                  <a:lnTo>
                    <a:pt x="475145" y="33731"/>
                  </a:lnTo>
                  <a:lnTo>
                    <a:pt x="469290" y="25069"/>
                  </a:lnTo>
                  <a:lnTo>
                    <a:pt x="460616" y="19215"/>
                  </a:lnTo>
                  <a:lnTo>
                    <a:pt x="460616" y="85471"/>
                  </a:lnTo>
                  <a:lnTo>
                    <a:pt x="460616" y="91757"/>
                  </a:lnTo>
                  <a:lnTo>
                    <a:pt x="460514" y="125488"/>
                  </a:lnTo>
                  <a:lnTo>
                    <a:pt x="456006" y="710869"/>
                  </a:lnTo>
                  <a:lnTo>
                    <a:pt x="33718" y="710869"/>
                  </a:lnTo>
                  <a:lnTo>
                    <a:pt x="33731" y="125488"/>
                  </a:lnTo>
                  <a:lnTo>
                    <a:pt x="460514" y="125488"/>
                  </a:lnTo>
                  <a:lnTo>
                    <a:pt x="460514" y="91757"/>
                  </a:lnTo>
                  <a:lnTo>
                    <a:pt x="33718" y="91757"/>
                  </a:lnTo>
                  <a:lnTo>
                    <a:pt x="33718" y="85471"/>
                  </a:lnTo>
                  <a:lnTo>
                    <a:pt x="37795" y="65354"/>
                  </a:lnTo>
                  <a:lnTo>
                    <a:pt x="48907" y="48907"/>
                  </a:lnTo>
                  <a:lnTo>
                    <a:pt x="65379" y="37807"/>
                  </a:lnTo>
                  <a:lnTo>
                    <a:pt x="85509" y="33731"/>
                  </a:lnTo>
                  <a:lnTo>
                    <a:pt x="408889" y="33731"/>
                  </a:lnTo>
                  <a:lnTo>
                    <a:pt x="429006" y="37807"/>
                  </a:lnTo>
                  <a:lnTo>
                    <a:pt x="445452" y="48907"/>
                  </a:lnTo>
                  <a:lnTo>
                    <a:pt x="456552" y="65354"/>
                  </a:lnTo>
                  <a:lnTo>
                    <a:pt x="460616" y="85471"/>
                  </a:lnTo>
                  <a:lnTo>
                    <a:pt x="460616" y="19215"/>
                  </a:lnTo>
                  <a:lnTo>
                    <a:pt x="442125" y="6731"/>
                  </a:lnTo>
                  <a:lnTo>
                    <a:pt x="408889" y="0"/>
                  </a:lnTo>
                  <a:lnTo>
                    <a:pt x="85509" y="0"/>
                  </a:lnTo>
                  <a:lnTo>
                    <a:pt x="52260" y="6731"/>
                  </a:lnTo>
                  <a:lnTo>
                    <a:pt x="25069" y="25069"/>
                  </a:lnTo>
                  <a:lnTo>
                    <a:pt x="6731" y="52235"/>
                  </a:lnTo>
                  <a:lnTo>
                    <a:pt x="0" y="85471"/>
                  </a:lnTo>
                  <a:lnTo>
                    <a:pt x="0" y="750862"/>
                  </a:lnTo>
                  <a:lnTo>
                    <a:pt x="6731" y="784136"/>
                  </a:lnTo>
                  <a:lnTo>
                    <a:pt x="25069" y="811314"/>
                  </a:lnTo>
                  <a:lnTo>
                    <a:pt x="52260" y="829665"/>
                  </a:lnTo>
                  <a:lnTo>
                    <a:pt x="85509" y="836383"/>
                  </a:lnTo>
                  <a:lnTo>
                    <a:pt x="408889" y="836383"/>
                  </a:lnTo>
                  <a:lnTo>
                    <a:pt x="452450" y="824433"/>
                  </a:lnTo>
                  <a:lnTo>
                    <a:pt x="435216" y="795439"/>
                  </a:lnTo>
                  <a:lnTo>
                    <a:pt x="428980" y="798588"/>
                  </a:lnTo>
                  <a:lnTo>
                    <a:pt x="422554" y="800823"/>
                  </a:lnTo>
                  <a:lnTo>
                    <a:pt x="415810" y="802208"/>
                  </a:lnTo>
                  <a:lnTo>
                    <a:pt x="408889" y="802665"/>
                  </a:lnTo>
                  <a:lnTo>
                    <a:pt x="85509" y="802665"/>
                  </a:lnTo>
                  <a:lnTo>
                    <a:pt x="65379" y="798588"/>
                  </a:lnTo>
                  <a:lnTo>
                    <a:pt x="48907" y="787476"/>
                  </a:lnTo>
                  <a:lnTo>
                    <a:pt x="37795" y="771017"/>
                  </a:lnTo>
                  <a:lnTo>
                    <a:pt x="33718" y="750862"/>
                  </a:lnTo>
                  <a:lnTo>
                    <a:pt x="33718" y="744601"/>
                  </a:lnTo>
                  <a:lnTo>
                    <a:pt x="481977" y="744601"/>
                  </a:lnTo>
                  <a:lnTo>
                    <a:pt x="489546" y="737082"/>
                  </a:lnTo>
                  <a:lnTo>
                    <a:pt x="489750" y="710869"/>
                  </a:lnTo>
                  <a:lnTo>
                    <a:pt x="491947" y="422363"/>
                  </a:lnTo>
                  <a:lnTo>
                    <a:pt x="493509" y="419798"/>
                  </a:lnTo>
                  <a:lnTo>
                    <a:pt x="494347" y="416852"/>
                  </a:lnTo>
                  <a:lnTo>
                    <a:pt x="494347" y="125488"/>
                  </a:lnTo>
                  <a:lnTo>
                    <a:pt x="494347" y="91757"/>
                  </a:lnTo>
                  <a:lnTo>
                    <a:pt x="494347" y="85471"/>
                  </a:lnTo>
                  <a:close/>
                </a:path>
              </a:pathLst>
            </a:custGeom>
            <a:solidFill>
              <a:srgbClr val="95D5D6"/>
            </a:solidFill>
          </p:spPr>
          <p:txBody>
            <a:bodyPr wrap="square" lIns="0" tIns="0" rIns="0" bIns="0" rtlCol="0"/>
            <a:lstStyle/>
            <a:p>
              <a:endParaRPr dirty="0"/>
            </a:p>
          </p:txBody>
        </p:sp>
        <p:pic>
          <p:nvPicPr>
            <p:cNvPr id="30" name="object 30"/>
            <p:cNvPicPr/>
            <p:nvPr/>
          </p:nvPicPr>
          <p:blipFill>
            <a:blip r:embed="rId8" cstate="print"/>
            <a:stretch>
              <a:fillRect/>
            </a:stretch>
          </p:blipFill>
          <p:spPr>
            <a:xfrm>
              <a:off x="11980157" y="5560311"/>
              <a:ext cx="146608" cy="146608"/>
            </a:xfrm>
            <a:prstGeom prst="rect">
              <a:avLst/>
            </a:prstGeom>
          </p:spPr>
        </p:pic>
      </p:grpSp>
      <p:pic>
        <p:nvPicPr>
          <p:cNvPr id="31" name="object 31"/>
          <p:cNvPicPr/>
          <p:nvPr/>
        </p:nvPicPr>
        <p:blipFill>
          <a:blip r:embed="rId9" cstate="print"/>
          <a:stretch>
            <a:fillRect/>
          </a:stretch>
        </p:blipFill>
        <p:spPr>
          <a:xfrm>
            <a:off x="10743972" y="839078"/>
            <a:ext cx="1198886" cy="1052829"/>
          </a:xfrm>
          <a:prstGeom prst="rect">
            <a:avLst/>
          </a:prstGeom>
        </p:spPr>
      </p:pic>
      <p:sp>
        <p:nvSpPr>
          <p:cNvPr id="33" name="object 33"/>
          <p:cNvSpPr txBox="1"/>
          <p:nvPr/>
        </p:nvSpPr>
        <p:spPr>
          <a:xfrm>
            <a:off x="521876" y="2216110"/>
            <a:ext cx="7692605" cy="936154"/>
          </a:xfrm>
          <a:prstGeom prst="rect">
            <a:avLst/>
          </a:prstGeom>
        </p:spPr>
        <p:txBody>
          <a:bodyPr vert="horz" wrap="square" lIns="0" tIns="12700" rIns="0" bIns="0" rtlCol="0">
            <a:spAutoFit/>
          </a:bodyPr>
          <a:lstStyle/>
          <a:p>
            <a:pPr lvl="0">
              <a:spcAft>
                <a:spcPts val="0"/>
              </a:spcAft>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Section 5</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Impact</a:t>
            </a:r>
            <a:endParaRP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028195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318" y="324738"/>
            <a:ext cx="8730917" cy="1117614"/>
          </a:xfrm>
          <a:prstGeom prst="rect">
            <a:avLst/>
          </a:prstGeom>
        </p:spPr>
        <p:txBody>
          <a:bodyPr vert="horz" wrap="square" lIns="0" tIns="9525" rIns="0" bIns="0" rtlCol="0" anchor="ctr">
            <a:spAutoFit/>
          </a:bodyPr>
          <a:lstStyle/>
          <a:p>
            <a:pPr marL="9525">
              <a:spcBef>
                <a:spcPts val="75"/>
              </a:spcBef>
            </a:pP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Communicating the Work of HIQA </a:t>
            </a:r>
            <a:b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b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&amp; National Standards</a:t>
            </a:r>
            <a:endParaRPr sz="3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p:cNvSpPr>
            <a:spLocks noChangeAspect="1" noChangeArrowheads="1"/>
          </p:cNvSpPr>
          <p:nvPr/>
        </p:nvSpPr>
        <p:spPr bwMode="auto">
          <a:xfrm>
            <a:off x="1772105" y="971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8" name="AutoShape 4"/>
          <p:cNvSpPr>
            <a:spLocks noChangeAspect="1" noChangeArrowheads="1"/>
          </p:cNvSpPr>
          <p:nvPr/>
        </p:nvSpPr>
        <p:spPr bwMode="auto">
          <a:xfrm>
            <a:off x="1571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9" name="Rectangle 8"/>
          <p:cNvSpPr/>
          <p:nvPr/>
        </p:nvSpPr>
        <p:spPr>
          <a:xfrm>
            <a:off x="507545" y="2660361"/>
            <a:ext cx="8560255" cy="646331"/>
          </a:xfrm>
          <a:prstGeom prst="rect">
            <a:avLst/>
          </a:prstGeom>
        </p:spPr>
        <p:txBody>
          <a:bodyPr wrap="square">
            <a:spAutoFit/>
          </a:bodyPr>
          <a:lstStyle/>
          <a:p>
            <a:pPr lvl="0"/>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increases </a:t>
            </a:r>
            <a:r>
              <a:rPr lang="en-IE" b="1" dirty="0" smtClean="0">
                <a:solidFill>
                  <a:srgbClr val="21114C"/>
                </a:solidFill>
                <a:latin typeface="Tahoma" panose="020B0604030504040204" pitchFamily="34" charset="0"/>
                <a:ea typeface="Tahoma" panose="020B0604030504040204" pitchFamily="34" charset="0"/>
                <a:cs typeface="Tahoma" panose="020B0604030504040204" pitchFamily="34" charset="0"/>
              </a:rPr>
              <a:t>awareness </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and </a:t>
            </a:r>
            <a:r>
              <a:rPr lang="en-IE" b="1" dirty="0" smtClean="0">
                <a:solidFill>
                  <a:srgbClr val="21114C"/>
                </a:solidFill>
                <a:latin typeface="Tahoma" panose="020B0604030504040204" pitchFamily="34" charset="0"/>
                <a:ea typeface="Tahoma" panose="020B0604030504040204" pitchFamily="34" charset="0"/>
                <a:cs typeface="Tahoma" panose="020B0604030504040204" pitchFamily="34" charset="0"/>
              </a:rPr>
              <a:t>understanding </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of its national standards, guidance, tools and resources through </a:t>
            </a:r>
            <a:r>
              <a:rPr lang="en-IE" b="1" dirty="0" smtClean="0">
                <a:solidFill>
                  <a:srgbClr val="21114C"/>
                </a:solidFill>
                <a:latin typeface="Tahoma" panose="020B0604030504040204" pitchFamily="34" charset="0"/>
                <a:ea typeface="Tahoma" panose="020B0604030504040204" pitchFamily="34" charset="0"/>
                <a:cs typeface="Tahoma" panose="020B0604030504040204" pitchFamily="34" charset="0"/>
              </a:rPr>
              <a:t>communication</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 and </a:t>
            </a:r>
            <a:r>
              <a:rPr lang="en-IE" b="1" dirty="0" smtClean="0">
                <a:solidFill>
                  <a:srgbClr val="21114C"/>
                </a:solidFill>
                <a:latin typeface="Tahoma" panose="020B0604030504040204" pitchFamily="34" charset="0"/>
                <a:ea typeface="Tahoma" panose="020B0604030504040204" pitchFamily="34" charset="0"/>
                <a:cs typeface="Tahoma" panose="020B0604030504040204" pitchFamily="34" charset="0"/>
              </a:rPr>
              <a:t>dissemination.</a:t>
            </a:r>
          </a:p>
        </p:txBody>
      </p:sp>
      <p:sp>
        <p:nvSpPr>
          <p:cNvPr id="10" name="TextBox 9"/>
          <p:cNvSpPr txBox="1"/>
          <p:nvPr/>
        </p:nvSpPr>
        <p:spPr>
          <a:xfrm>
            <a:off x="477252" y="1704644"/>
            <a:ext cx="10820400" cy="923330"/>
          </a:xfrm>
          <a:prstGeom prst="rect">
            <a:avLst/>
          </a:prstGeom>
          <a:noFill/>
        </p:spPr>
        <p:txBody>
          <a:bodyPr wrap="square" rtlCol="0">
            <a:spAutoFit/>
          </a:bodyPr>
          <a:lstStyle/>
          <a:p>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It is important to ensure the </a:t>
            </a: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national standards and implementation support </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tools developed </a:t>
            </a:r>
            <a:r>
              <a:rPr lang="en-IE" b="1" dirty="0" smtClean="0">
                <a:solidFill>
                  <a:srgbClr val="21114C"/>
                </a:solidFill>
                <a:latin typeface="Tahoma" panose="020B0604030504040204" pitchFamily="34" charset="0"/>
                <a:ea typeface="Tahoma" panose="020B0604030504040204" pitchFamily="34" charset="0"/>
                <a:cs typeface="Tahoma" panose="020B0604030504040204" pitchFamily="34" charset="0"/>
              </a:rPr>
              <a:t>reach</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 target audiences, and that they have </a:t>
            </a: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an </a:t>
            </a:r>
            <a:r>
              <a:rPr lang="en-IE" b="1" dirty="0">
                <a:solidFill>
                  <a:srgbClr val="21114C"/>
                </a:solidFill>
                <a:latin typeface="Tahoma" panose="020B0604030504040204" pitchFamily="34" charset="0"/>
                <a:ea typeface="Tahoma" panose="020B0604030504040204" pitchFamily="34" charset="0"/>
                <a:cs typeface="Tahoma" panose="020B0604030504040204" pitchFamily="34" charset="0"/>
              </a:rPr>
              <a:t>impact</a:t>
            </a: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 on the quality and safety of health and social care services in Ireland. </a:t>
            </a:r>
            <a:endPar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4249598" y="3424257"/>
            <a:ext cx="1532895" cy="300082"/>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a:solidFill>
                  <a:schemeClr val="bg1"/>
                </a:solidFill>
              </a:rPr>
              <a:t>Academic papers</a:t>
            </a:r>
          </a:p>
        </p:txBody>
      </p:sp>
      <p:pic>
        <p:nvPicPr>
          <p:cNvPr id="39" name="Picture 2" descr="https://gmcontent.affino.com/AcuCustom/Sitename/DAM/234/9780717156238-20190403205524_GED_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840" y="3967008"/>
            <a:ext cx="1404695" cy="21304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rotWithShape="1">
          <a:blip r:embed="rId5"/>
          <a:srcRect l="3219" t="25308" r="1493" b="23627"/>
          <a:stretch/>
        </p:blipFill>
        <p:spPr>
          <a:xfrm>
            <a:off x="8749168" y="2449014"/>
            <a:ext cx="2845934" cy="1378094"/>
          </a:xfrm>
          <a:prstGeom prst="rect">
            <a:avLst/>
          </a:prstGeom>
          <a:ln>
            <a:solidFill>
              <a:schemeClr val="tx2"/>
            </a:solidFill>
          </a:ln>
        </p:spPr>
      </p:pic>
      <p:pic>
        <p:nvPicPr>
          <p:cNvPr id="44" name="Picture 2" descr="https://socialcareireland.ie/wp-content/uploads/2021/09/Guide-to-Domain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68" y="4149737"/>
            <a:ext cx="1643616" cy="219148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35660" y="3568088"/>
            <a:ext cx="2438400" cy="300082"/>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a:solidFill>
                  <a:schemeClr val="bg1"/>
                </a:solidFill>
              </a:rPr>
              <a:t>Practice development guidance</a:t>
            </a:r>
          </a:p>
        </p:txBody>
      </p:sp>
      <p:sp>
        <p:nvSpPr>
          <p:cNvPr id="48" name="TextBox 47"/>
          <p:cNvSpPr txBox="1"/>
          <p:nvPr/>
        </p:nvSpPr>
        <p:spPr>
          <a:xfrm>
            <a:off x="9431112" y="3966048"/>
            <a:ext cx="2388809" cy="300082"/>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a:solidFill>
                  <a:schemeClr val="bg1"/>
                </a:solidFill>
              </a:rPr>
              <a:t>Service Provider Roadshows </a:t>
            </a:r>
          </a:p>
        </p:txBody>
      </p:sp>
      <p:pic>
        <p:nvPicPr>
          <p:cNvPr id="13" name="Picture 12"/>
          <p:cNvPicPr>
            <a:picLocks noChangeAspect="1"/>
          </p:cNvPicPr>
          <p:nvPr/>
        </p:nvPicPr>
        <p:blipFill>
          <a:blip r:embed="rId7"/>
          <a:stretch>
            <a:fillRect/>
          </a:stretch>
        </p:blipFill>
        <p:spPr>
          <a:xfrm>
            <a:off x="4850503" y="5561068"/>
            <a:ext cx="2071047" cy="779892"/>
          </a:xfrm>
          <a:prstGeom prst="rect">
            <a:avLst/>
          </a:prstGeom>
        </p:spPr>
      </p:pic>
      <p:sp>
        <p:nvSpPr>
          <p:cNvPr id="49" name="TextBox 48"/>
          <p:cNvSpPr txBox="1"/>
          <p:nvPr/>
        </p:nvSpPr>
        <p:spPr>
          <a:xfrm>
            <a:off x="4306932" y="5104173"/>
            <a:ext cx="1801972" cy="507831"/>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smtClean="0">
                <a:solidFill>
                  <a:schemeClr val="bg1"/>
                </a:solidFill>
              </a:rPr>
              <a:t>Online learning courses on </a:t>
            </a:r>
            <a:r>
              <a:rPr lang="en-IE" sz="1350" b="1" dirty="0" err="1" smtClean="0">
                <a:solidFill>
                  <a:schemeClr val="bg1"/>
                </a:solidFill>
              </a:rPr>
              <a:t>HSeLanD</a:t>
            </a:r>
            <a:endParaRPr lang="en-IE" sz="1350" b="1" dirty="0">
              <a:solidFill>
                <a:schemeClr val="bg1"/>
              </a:solidFill>
            </a:endParaRPr>
          </a:p>
        </p:txBody>
      </p:sp>
      <p:sp>
        <p:nvSpPr>
          <p:cNvPr id="46" name="TextBox 45"/>
          <p:cNvSpPr txBox="1"/>
          <p:nvPr/>
        </p:nvSpPr>
        <p:spPr>
          <a:xfrm>
            <a:off x="9431112" y="5243172"/>
            <a:ext cx="2608840" cy="507831"/>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a:solidFill>
                  <a:schemeClr val="bg1"/>
                </a:solidFill>
              </a:rPr>
              <a:t>Highlighting </a:t>
            </a:r>
            <a:r>
              <a:rPr lang="en-IE" sz="1350" b="1" dirty="0" smtClean="0">
                <a:solidFill>
                  <a:schemeClr val="bg1"/>
                </a:solidFill>
              </a:rPr>
              <a:t>HIQA’s work </a:t>
            </a:r>
            <a:r>
              <a:rPr lang="en-IE" sz="1350" b="1" dirty="0">
                <a:solidFill>
                  <a:schemeClr val="bg1"/>
                </a:solidFill>
              </a:rPr>
              <a:t>at </a:t>
            </a:r>
            <a:r>
              <a:rPr lang="en-IE" sz="1350" b="1" dirty="0" smtClean="0">
                <a:solidFill>
                  <a:schemeClr val="bg1"/>
                </a:solidFill>
              </a:rPr>
              <a:t>conferences and on social media</a:t>
            </a:r>
            <a:endParaRPr lang="en-IE" sz="1350" b="1" dirty="0">
              <a:solidFill>
                <a:schemeClr val="bg1"/>
              </a:solidFill>
            </a:endParaRPr>
          </a:p>
        </p:txBody>
      </p:sp>
      <p:pic>
        <p:nvPicPr>
          <p:cNvPr id="3" name="Picture 2"/>
          <p:cNvPicPr>
            <a:picLocks noChangeAspect="1"/>
          </p:cNvPicPr>
          <p:nvPr/>
        </p:nvPicPr>
        <p:blipFill rotWithShape="1">
          <a:blip r:embed="rId8"/>
          <a:srcRect l="5417" t="24117" r="47917" b="40588"/>
          <a:stretch/>
        </p:blipFill>
        <p:spPr>
          <a:xfrm>
            <a:off x="4095609" y="3762585"/>
            <a:ext cx="3061328" cy="1229998"/>
          </a:xfrm>
          <a:prstGeom prst="rect">
            <a:avLst/>
          </a:prstGeom>
        </p:spPr>
      </p:pic>
      <p:sp>
        <p:nvSpPr>
          <p:cNvPr id="23" name="TextBox 22"/>
          <p:cNvSpPr txBox="1"/>
          <p:nvPr/>
        </p:nvSpPr>
        <p:spPr>
          <a:xfrm>
            <a:off x="2561970" y="6087166"/>
            <a:ext cx="2438400" cy="300082"/>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smtClean="0">
                <a:solidFill>
                  <a:schemeClr val="bg1"/>
                </a:solidFill>
              </a:rPr>
              <a:t>Contribute to academic books</a:t>
            </a:r>
            <a:endParaRPr lang="en-IE" sz="1350" b="1" dirty="0">
              <a:solidFill>
                <a:schemeClr val="bg1"/>
              </a:solidFill>
            </a:endParaRPr>
          </a:p>
        </p:txBody>
      </p:sp>
      <p:grpSp>
        <p:nvGrpSpPr>
          <p:cNvPr id="24" name="Group 23"/>
          <p:cNvGrpSpPr/>
          <p:nvPr/>
        </p:nvGrpSpPr>
        <p:grpSpPr>
          <a:xfrm>
            <a:off x="7252951" y="4136401"/>
            <a:ext cx="2544015" cy="2218159"/>
            <a:chOff x="838200" y="2488693"/>
            <a:chExt cx="2544015" cy="2218159"/>
          </a:xfrm>
          <a:solidFill>
            <a:srgbClr val="002060"/>
          </a:solidFill>
        </p:grpSpPr>
        <p:grpSp>
          <p:nvGrpSpPr>
            <p:cNvPr id="25" name="Group 24"/>
            <p:cNvGrpSpPr/>
            <p:nvPr/>
          </p:nvGrpSpPr>
          <p:grpSpPr>
            <a:xfrm>
              <a:off x="897831" y="3766769"/>
              <a:ext cx="728084" cy="911641"/>
              <a:chOff x="923467" y="4439312"/>
              <a:chExt cx="695678" cy="1027954"/>
            </a:xfrm>
            <a:grpFill/>
          </p:grpSpPr>
          <p:pic>
            <p:nvPicPr>
              <p:cNvPr id="36"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1059" y="4439312"/>
                <a:ext cx="540000" cy="540000"/>
              </a:xfrm>
              <a:prstGeom prst="rect">
                <a:avLst/>
              </a:prstGeom>
              <a:grpFill/>
            </p:spPr>
          </p:pic>
          <p:sp>
            <p:nvSpPr>
              <p:cNvPr id="37" name="Rectangle 36"/>
              <p:cNvSpPr/>
              <p:nvPr/>
            </p:nvSpPr>
            <p:spPr>
              <a:xfrm>
                <a:off x="923467" y="5050812"/>
                <a:ext cx="695678" cy="416454"/>
              </a:xfrm>
              <a:prstGeom prst="rect">
                <a:avLst/>
              </a:prstGeom>
              <a:grpFill/>
            </p:spPr>
            <p:txBody>
              <a:bodyPr wrap="none">
                <a:spAutoFit/>
              </a:bodyPr>
              <a:lstStyle/>
              <a:p>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6" name="Group 25"/>
            <p:cNvGrpSpPr/>
            <p:nvPr/>
          </p:nvGrpSpPr>
          <p:grpSpPr>
            <a:xfrm>
              <a:off x="838200" y="2488693"/>
              <a:ext cx="822661" cy="989393"/>
              <a:chOff x="2570181" y="4429740"/>
              <a:chExt cx="822661" cy="989393"/>
            </a:xfrm>
            <a:grpFill/>
          </p:grpSpPr>
          <p:sp>
            <p:nvSpPr>
              <p:cNvPr id="33" name="Rectangle 32"/>
              <p:cNvSpPr/>
              <p:nvPr/>
            </p:nvSpPr>
            <p:spPr>
              <a:xfrm>
                <a:off x="2570181" y="5049801"/>
                <a:ext cx="822661" cy="369332"/>
              </a:xfrm>
              <a:prstGeom prst="rect">
                <a:avLst/>
              </a:prstGeom>
              <a:grpFill/>
            </p:spPr>
            <p:txBody>
              <a:bodyPr wrap="none">
                <a:spAutoFit/>
              </a:bodyPr>
              <a:lstStyle/>
              <a:p>
                <a:r>
                  <a:rPr lang="en-IE" dirty="0" smtClean="0">
                    <a:solidFill>
                      <a:schemeClr val="bg1"/>
                    </a:solidFill>
                    <a:ea typeface="Tahoma" panose="020B0604030504040204" pitchFamily="34" charset="0"/>
                    <a:cs typeface="Tahoma" panose="020B0604030504040204" pitchFamily="34" charset="0"/>
                  </a:rPr>
                  <a:t>@</a:t>
                </a:r>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4" name="Picture 33"/>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2699489" y="4429740"/>
                <a:ext cx="540000" cy="540000"/>
              </a:xfrm>
              <a:prstGeom prst="rect">
                <a:avLst/>
              </a:prstGeom>
              <a:grpFill/>
              <a:extLst/>
            </p:spPr>
          </p:pic>
        </p:grpSp>
        <p:grpSp>
          <p:nvGrpSpPr>
            <p:cNvPr id="27" name="Group 26"/>
            <p:cNvGrpSpPr/>
            <p:nvPr/>
          </p:nvGrpSpPr>
          <p:grpSpPr>
            <a:xfrm>
              <a:off x="1868211" y="2488693"/>
              <a:ext cx="1514004" cy="976664"/>
              <a:chOff x="3887525" y="4443480"/>
              <a:chExt cx="1514004" cy="976664"/>
            </a:xfrm>
            <a:grpFill/>
          </p:grpSpPr>
          <p:sp>
            <p:nvSpPr>
              <p:cNvPr id="30" name="Rectangle 29"/>
              <p:cNvSpPr/>
              <p:nvPr/>
            </p:nvSpPr>
            <p:spPr>
              <a:xfrm>
                <a:off x="3887525" y="5050812"/>
                <a:ext cx="1514004" cy="369332"/>
              </a:xfrm>
              <a:prstGeom prst="rect">
                <a:avLst/>
              </a:prstGeom>
              <a:grpFill/>
            </p:spPr>
            <p:txBody>
              <a:bodyPr wrap="none">
                <a:spAutoFit/>
              </a:bodyPr>
              <a:lstStyle/>
              <a:p>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@hiqaireland</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1" name="Picture 30"/>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4343140" y="4443480"/>
                <a:ext cx="540000" cy="540000"/>
              </a:xfrm>
              <a:prstGeom prst="rect">
                <a:avLst/>
              </a:prstGeom>
              <a:grpFill/>
              <a:extLst/>
            </p:spPr>
          </p:pic>
        </p:grpSp>
        <p:sp>
          <p:nvSpPr>
            <p:cNvPr id="28" name="Rectangle 27"/>
            <p:cNvSpPr/>
            <p:nvPr/>
          </p:nvSpPr>
          <p:spPr>
            <a:xfrm>
              <a:off x="1871417" y="4337520"/>
              <a:ext cx="1510798" cy="369332"/>
            </a:xfrm>
            <a:prstGeom prst="rect">
              <a:avLst/>
            </a:prstGeom>
            <a:grpFill/>
          </p:spPr>
          <p:txBody>
            <a:bodyPr wrap="none">
              <a:spAutoFit/>
            </a:bodyPr>
            <a:lstStyle/>
            <a:p>
              <a:r>
                <a:rPr lang="en-IE" dirty="0" smtClean="0">
                  <a:solidFill>
                    <a:schemeClr val="bg1"/>
                  </a:solidFill>
                  <a:ea typeface="Tahoma" panose="020B0604030504040204" pitchFamily="34" charset="0"/>
                  <a:cs typeface="Tahoma" panose="020B0604030504040204" pitchFamily="34" charset="0"/>
                </a:rPr>
                <a:t>@</a:t>
              </a:r>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hiqaireland</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20636" y="5391116"/>
            <a:ext cx="502260" cy="502260"/>
          </a:xfrm>
          <a:prstGeom prst="rect">
            <a:avLst/>
          </a:prstGeom>
        </p:spPr>
      </p:pic>
    </p:spTree>
    <p:custDataLst>
      <p:tags r:id="rId1"/>
    </p:custDataLst>
    <p:extLst>
      <p:ext uri="{BB962C8B-B14F-4D97-AF65-F5344CB8AC3E}">
        <p14:creationId xmlns:p14="http://schemas.microsoft.com/office/powerpoint/2010/main" val="1916848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21" y="918342"/>
            <a:ext cx="9906000" cy="563616"/>
          </a:xfrm>
          <a:prstGeom prst="rect">
            <a:avLst/>
          </a:prstGeom>
        </p:spPr>
        <p:txBody>
          <a:bodyPr vert="horz" wrap="square" lIns="0" tIns="9525" rIns="0" bIns="0" rtlCol="0" anchor="ctr">
            <a:spAutoFit/>
          </a:bodyPr>
          <a:lstStyle/>
          <a:p>
            <a:pPr marL="9525">
              <a:spcBef>
                <a:spcPts val="75"/>
              </a:spcBef>
            </a:pP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Implementation of National </a:t>
            </a:r>
            <a:r>
              <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rPr>
              <a:t>S</a:t>
            </a: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tandards </a:t>
            </a:r>
            <a:endParaRPr sz="3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p:cNvSpPr>
            <a:spLocks noChangeAspect="1" noChangeArrowheads="1"/>
          </p:cNvSpPr>
          <p:nvPr/>
        </p:nvSpPr>
        <p:spPr bwMode="auto">
          <a:xfrm>
            <a:off x="1772105" y="971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8" name="AutoShape 4"/>
          <p:cNvSpPr>
            <a:spLocks noChangeAspect="1" noChangeArrowheads="1"/>
          </p:cNvSpPr>
          <p:nvPr/>
        </p:nvSpPr>
        <p:spPr bwMode="auto">
          <a:xfrm>
            <a:off x="1571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7" name="TextBox 6"/>
          <p:cNvSpPr txBox="1"/>
          <p:nvPr/>
        </p:nvSpPr>
        <p:spPr>
          <a:xfrm>
            <a:off x="381000" y="1689652"/>
            <a:ext cx="11430000" cy="7201972"/>
          </a:xfrm>
          <a:prstGeom prst="rect">
            <a:avLst/>
          </a:prstGeom>
          <a:noFill/>
        </p:spPr>
        <p:txBody>
          <a:bodyPr wrap="square" rtlCol="0">
            <a:spAutoFit/>
          </a:bodyPr>
          <a:lstStyle/>
          <a:p>
            <a:pPr marL="285750" indent="-285750">
              <a:lnSpc>
                <a:spcPct val="150000"/>
              </a:lnSpc>
              <a:buClr>
                <a:srgbClr val="4BACC6"/>
              </a:buClr>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 review of the literature </a:t>
            </a:r>
            <a:r>
              <a:rPr lang="en-US" sz="2000" dirty="0" smtClean="0">
                <a:latin typeface="Tahoma" panose="020B0604030504040204" pitchFamily="34" charset="0"/>
                <a:ea typeface="Tahoma" panose="020B0604030504040204" pitchFamily="34" charset="0"/>
                <a:cs typeface="Tahoma" panose="020B0604030504040204" pitchFamily="34" charset="0"/>
              </a:rPr>
              <a:t>was undertaken to </a:t>
            </a:r>
            <a:r>
              <a:rPr lang="en-US" sz="2000" dirty="0">
                <a:latin typeface="Tahoma" panose="020B0604030504040204" pitchFamily="34" charset="0"/>
                <a:ea typeface="Tahoma" panose="020B0604030504040204" pitchFamily="34" charset="0"/>
                <a:cs typeface="Tahoma" panose="020B0604030504040204" pitchFamily="34" charset="0"/>
              </a:rPr>
              <a:t>identify and describe the most frequently reported </a:t>
            </a:r>
            <a:r>
              <a:rPr lang="en-US" sz="2000" dirty="0" smtClean="0">
                <a:latin typeface="Tahoma" panose="020B0604030504040204" pitchFamily="34" charset="0"/>
                <a:ea typeface="Tahoma" panose="020B0604030504040204" pitchFamily="34" charset="0"/>
                <a:cs typeface="Tahoma" panose="020B0604030504040204" pitchFamily="34" charset="0"/>
              </a:rPr>
              <a:t>enablers </a:t>
            </a:r>
            <a:r>
              <a:rPr lang="en-US" sz="2000" dirty="0">
                <a:latin typeface="Tahoma" panose="020B0604030504040204" pitchFamily="34" charset="0"/>
                <a:ea typeface="Tahoma" panose="020B0604030504040204" pitchFamily="34" charset="0"/>
                <a:cs typeface="Tahoma" panose="020B0604030504040204" pitchFamily="34" charset="0"/>
              </a:rPr>
              <a:t>and barriers to implementing (inter)nationally endorsed health and social care standards</a:t>
            </a:r>
            <a:r>
              <a:rPr lang="en-US" sz="2000" dirty="0" smtClean="0">
                <a:latin typeface="Tahoma" panose="020B0604030504040204" pitchFamily="34" charset="0"/>
                <a:ea typeface="Tahoma" panose="020B0604030504040204" pitchFamily="34" charset="0"/>
                <a:cs typeface="Tahoma" panose="020B0604030504040204" pitchFamily="34" charset="0"/>
              </a:rPr>
              <a:t>.</a:t>
            </a:r>
          </a:p>
          <a:p>
            <a:pPr marL="285750" indent="-285750">
              <a:lnSpc>
                <a:spcPct val="150000"/>
              </a:lnSpc>
              <a:buClr>
                <a:srgbClr val="4BACC6"/>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The review examined 35 studies in 11 countries and included </a:t>
            </a:r>
            <a:r>
              <a:rPr lang="en-US" sz="2000" dirty="0">
                <a:latin typeface="Tahoma" panose="020B0604030504040204" pitchFamily="34" charset="0"/>
                <a:ea typeface="Tahoma" panose="020B0604030504040204" pitchFamily="34" charset="0"/>
                <a:cs typeface="Tahoma" panose="020B0604030504040204" pitchFamily="34" charset="0"/>
              </a:rPr>
              <a:t>32 healthcare standards, three social care standards and two mental healthcare </a:t>
            </a:r>
            <a:r>
              <a:rPr lang="en-US" sz="2000" dirty="0" smtClean="0">
                <a:latin typeface="Tahoma" panose="020B0604030504040204" pitchFamily="34" charset="0"/>
                <a:ea typeface="Tahoma" panose="020B0604030504040204" pitchFamily="34" charset="0"/>
                <a:cs typeface="Tahoma" panose="020B0604030504040204" pitchFamily="34" charset="0"/>
              </a:rPr>
              <a:t>standards.</a:t>
            </a:r>
          </a:p>
          <a:p>
            <a:pPr marL="285750" indent="-285750">
              <a:lnSpc>
                <a:spcPct val="150000"/>
              </a:lnSpc>
              <a:buClr>
                <a:srgbClr val="4BACC6"/>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22 </a:t>
            </a:r>
            <a:r>
              <a:rPr lang="en-US" sz="2000" dirty="0">
                <a:latin typeface="Tahoma" panose="020B0604030504040204" pitchFamily="34" charset="0"/>
                <a:ea typeface="Tahoma" panose="020B0604030504040204" pitchFamily="34" charset="0"/>
                <a:cs typeface="Tahoma" panose="020B0604030504040204" pitchFamily="34" charset="0"/>
              </a:rPr>
              <a:t>enablers and 24 barriers to implementing health and social care </a:t>
            </a:r>
            <a:r>
              <a:rPr lang="en-US" sz="2000" dirty="0" smtClean="0">
                <a:latin typeface="Tahoma" panose="020B0604030504040204" pitchFamily="34" charset="0"/>
                <a:ea typeface="Tahoma" panose="020B0604030504040204" pitchFamily="34" charset="0"/>
                <a:cs typeface="Tahoma" panose="020B0604030504040204" pitchFamily="34" charset="0"/>
              </a:rPr>
              <a:t>standards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were identified.</a:t>
            </a:r>
          </a:p>
          <a:p>
            <a:pPr marL="285750" indent="-285750">
              <a:lnSpc>
                <a:spcPct val="150000"/>
              </a:lnSpc>
              <a:buClr>
                <a:srgbClr val="4BACC6"/>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Study published in BMJ Quality and Safety:</a:t>
            </a:r>
          </a:p>
          <a:p>
            <a:pPr marL="285750" indent="-285750">
              <a:lnSpc>
                <a:spcPct val="150000"/>
              </a:lnSpc>
              <a:buClr>
                <a:srgbClr val="4BACC6"/>
              </a:buClr>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Clr>
                <a:srgbClr val="4BACC6"/>
              </a:buClr>
              <a:buFont typeface="Wingdings" panose="05000000000000000000" pitchFamily="2" charset="2"/>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Clr>
                <a:srgbClr val="4BACC6"/>
              </a:buClr>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4BACC6"/>
              </a:buCl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Clr>
                <a:srgbClr val="4BACC6"/>
              </a:buClr>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Clr>
                <a:srgbClr val="4BACC6"/>
              </a:buClr>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Clr>
                <a:srgbClr val="4BACC6"/>
              </a:buClr>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lvl="0" indent="-285750">
              <a:lnSpc>
                <a:spcPct val="150000"/>
              </a:lnSpc>
              <a:buClr>
                <a:srgbClr val="4BACC6"/>
              </a:buClr>
              <a:buFont typeface="Wingdings" panose="05000000000000000000" pitchFamily="2" charset="2"/>
              <a:buChar char="§"/>
            </a:pPr>
            <a:endParaRPr lang="en-IE"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p:nvPr/>
        </p:nvPicPr>
        <p:blipFill rotWithShape="1">
          <a:blip r:embed="rId4"/>
          <a:srcRect l="32156" t="28574" r="39609" b="13380"/>
          <a:stretch/>
        </p:blipFill>
        <p:spPr bwMode="auto">
          <a:xfrm>
            <a:off x="9935021" y="4478074"/>
            <a:ext cx="1549085" cy="2242514"/>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741948" y="4953000"/>
            <a:ext cx="8935452" cy="1292662"/>
          </a:xfrm>
          <a:prstGeom prst="rect">
            <a:avLst/>
          </a:prstGeom>
          <a:noFill/>
        </p:spPr>
        <p:txBody>
          <a:bodyPr wrap="square" rtlCol="0">
            <a:spAutoFit/>
          </a:bodyPr>
          <a:lstStyle/>
          <a:p>
            <a:r>
              <a:rPr lang="en-IE" sz="2000" dirty="0" smtClean="0">
                <a:latin typeface="Tahoma" panose="020B0604030504040204" pitchFamily="34" charset="0"/>
                <a:ea typeface="Tahoma" panose="020B0604030504040204" pitchFamily="34" charset="0"/>
                <a:cs typeface="Tahoma" panose="020B0604030504040204" pitchFamily="34" charset="0"/>
              </a:rPr>
              <a:t>Systematic review:</a:t>
            </a:r>
          </a:p>
          <a:p>
            <a:r>
              <a:rPr lang="en-IE" sz="2000" dirty="0" smtClean="0">
                <a:latin typeface="Tahoma" panose="020B0604030504040204" pitchFamily="34" charset="0"/>
                <a:ea typeface="Tahoma" panose="020B0604030504040204" pitchFamily="34" charset="0"/>
                <a:cs typeface="Tahoma" panose="020B0604030504040204" pitchFamily="34" charset="0"/>
              </a:rPr>
              <a:t>Factors that influence the implementation of (inter)nationally endorsed health and social care standards; a systematic review and meta-summary</a:t>
            </a:r>
          </a:p>
          <a:p>
            <a:r>
              <a:rPr lang="en-IE" dirty="0" smtClean="0">
                <a:latin typeface="Tahoma" panose="020B0604030504040204" pitchFamily="34" charset="0"/>
                <a:ea typeface="Tahoma" panose="020B0604030504040204" pitchFamily="34" charset="0"/>
                <a:cs typeface="Tahoma" panose="020B0604030504040204" pitchFamily="34" charset="0"/>
              </a:rPr>
              <a:t>Yvonne Kelly, Niamh O’Rourke, Rachel Flynn, Laura O’Connor, Josephine </a:t>
            </a:r>
            <a:r>
              <a:rPr lang="en-IE" dirty="0" err="1" smtClean="0">
                <a:latin typeface="Tahoma" panose="020B0604030504040204" pitchFamily="34" charset="0"/>
                <a:ea typeface="Tahoma" panose="020B0604030504040204" pitchFamily="34" charset="0"/>
                <a:cs typeface="Tahoma" panose="020B0604030504040204" pitchFamily="34" charset="0"/>
              </a:rPr>
              <a:t>Hegarty</a:t>
            </a:r>
            <a:r>
              <a:rPr lang="en-IE" dirty="0" smtClean="0">
                <a:latin typeface="Tahoma" panose="020B0604030504040204" pitchFamily="34" charset="0"/>
                <a:ea typeface="Tahoma" panose="020B0604030504040204" pitchFamily="34" charset="0"/>
                <a:cs typeface="Tahoma" panose="020B0604030504040204" pitchFamily="34" charset="0"/>
              </a:rPr>
              <a:t>.</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81904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9571629" cy="553998"/>
          </a:xfrm>
        </p:spPr>
        <p:txBody>
          <a:bodyPr/>
          <a:lstStyle/>
          <a:p>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Content of the slide deck</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2"/>
          </p:nvPr>
        </p:nvSpPr>
        <p:spPr>
          <a:xfrm>
            <a:off x="762000" y="1905000"/>
            <a:ext cx="11125200" cy="3970318"/>
          </a:xfrm>
        </p:spPr>
        <p:txBody>
          <a:bodyPr/>
          <a:lstStyle/>
          <a:p>
            <a:pPr>
              <a:lnSpc>
                <a:spcPct val="200000"/>
              </a:lnSpc>
            </a:pPr>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Section 1: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About the Health Information and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Quality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Authority (HIQA)</a:t>
            </a:r>
          </a:p>
          <a:p>
            <a:pPr>
              <a:lnSpc>
                <a:spcPct val="200000"/>
              </a:lnSpc>
            </a:pPr>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Section 2: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About National Standards for Health and Social Care Services</a:t>
            </a:r>
            <a:endParaRPr lang="en-IE"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Section 3: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How N</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ational Standards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are used by HIQA and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Chief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Inspector of Social Services</a:t>
            </a:r>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r>
              <a:rPr lang="en-IE" sz="2400" b="1" dirty="0">
                <a:solidFill>
                  <a:srgbClr val="21114C"/>
                </a:solidFill>
                <a:latin typeface="Tahoma" panose="020B0604030504040204" pitchFamily="34" charset="0"/>
                <a:ea typeface="Tahoma" panose="020B0604030504040204" pitchFamily="34" charset="0"/>
                <a:cs typeface="Tahoma" panose="020B0604030504040204" pitchFamily="34" charset="0"/>
              </a:rPr>
              <a:t>Section 4</a:t>
            </a:r>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Implementation Support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Tools (guidance)</a:t>
            </a:r>
          </a:p>
          <a:p>
            <a:pPr>
              <a:lnSpc>
                <a:spcPct val="200000"/>
              </a:lnSpc>
            </a:pPr>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Section 5: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Impact</a:t>
            </a:r>
            <a:endParaRPr lang="en-IE"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IE" dirty="0"/>
          </a:p>
        </p:txBody>
      </p:sp>
    </p:spTree>
    <p:custDataLst>
      <p:tags r:id="rId1"/>
    </p:custDataLst>
    <p:extLst>
      <p:ext uri="{BB962C8B-B14F-4D97-AF65-F5344CB8AC3E}">
        <p14:creationId xmlns:p14="http://schemas.microsoft.com/office/powerpoint/2010/main" val="2073677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18342"/>
            <a:ext cx="8730917" cy="563616"/>
          </a:xfrm>
          <a:prstGeom prst="rect">
            <a:avLst/>
          </a:prstGeom>
        </p:spPr>
        <p:txBody>
          <a:bodyPr vert="horz" wrap="square" lIns="0" tIns="9525" rIns="0" bIns="0" rtlCol="0" anchor="ctr">
            <a:spAutoFit/>
          </a:bodyPr>
          <a:lstStyle/>
          <a:p>
            <a:pPr marL="9525">
              <a:spcBef>
                <a:spcPts val="75"/>
              </a:spcBef>
            </a:pP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Enablers and Barriers </a:t>
            </a:r>
            <a:endParaRPr sz="3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p:cNvSpPr>
            <a:spLocks noChangeAspect="1" noChangeArrowheads="1"/>
          </p:cNvSpPr>
          <p:nvPr/>
        </p:nvSpPr>
        <p:spPr bwMode="auto">
          <a:xfrm>
            <a:off x="1772105" y="971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8" name="AutoShape 4"/>
          <p:cNvSpPr>
            <a:spLocks noChangeAspect="1" noChangeArrowheads="1"/>
          </p:cNvSpPr>
          <p:nvPr/>
        </p:nvSpPr>
        <p:spPr bwMode="auto">
          <a:xfrm>
            <a:off x="1571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7" name="TextBox 6"/>
          <p:cNvSpPr txBox="1"/>
          <p:nvPr/>
        </p:nvSpPr>
        <p:spPr>
          <a:xfrm>
            <a:off x="381000" y="1689652"/>
            <a:ext cx="11430000" cy="4216539"/>
          </a:xfrm>
          <a:prstGeom prst="rect">
            <a:avLst/>
          </a:prstGeom>
          <a:noFill/>
        </p:spPr>
        <p:txBody>
          <a:bodyPr wrap="square" rtlCol="0">
            <a:spAutoFit/>
          </a:bodyPr>
          <a:lstStyle/>
          <a:p>
            <a:pPr lvl="0">
              <a:lnSpc>
                <a:spcPct val="150000"/>
              </a:lnSpc>
            </a:pPr>
            <a:r>
              <a:rPr lang="en-US"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Enablers </a:t>
            </a:r>
            <a:r>
              <a:rPr lang="en-US" sz="2000" b="1" dirty="0">
                <a:solidFill>
                  <a:srgbClr val="009FA0"/>
                </a:solidFill>
                <a:latin typeface="Tahoma" panose="020B0604030504040204" pitchFamily="34" charset="0"/>
                <a:ea typeface="Tahoma" panose="020B0604030504040204" pitchFamily="34" charset="0"/>
                <a:cs typeface="Tahoma" panose="020B0604030504040204" pitchFamily="34" charset="0"/>
              </a:rPr>
              <a:t>to implementation of standards </a:t>
            </a:r>
          </a:p>
          <a:p>
            <a:pPr marL="285750" lvl="0" indent="-285750">
              <a:buClr>
                <a:srgbClr val="4BACC6"/>
              </a:buClr>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Services use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support tools</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local level to prompt compliance, improve performances and assure effective implementation of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standards</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85750" lvl="0" indent="-285750">
              <a:buClr>
                <a:srgbClr val="4BACC6"/>
              </a:buClr>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Recruitment and availability of staff such as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designated personnel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who act as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champions</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and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role models</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are key elements to implementation of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standards</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85750" lvl="0" indent="-285750">
              <a:buClr>
                <a:srgbClr val="4BACC6"/>
              </a:buClr>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Services have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training courses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to increase awareness and knowledge of the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and help implement the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standards.</a:t>
            </a:r>
          </a:p>
          <a:p>
            <a:pPr marL="285750" lvl="0" indent="-285750">
              <a:buClr>
                <a:srgbClr val="4BACC6"/>
              </a:buClr>
              <a:buFont typeface="Wingdings" panose="05000000000000000000" pitchFamily="2" charset="2"/>
              <a:buChar char="§"/>
            </a:pPr>
            <a:endParaRPr lang="en-IE"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IE" sz="2000" b="1" dirty="0" smtClean="0">
                <a:solidFill>
                  <a:srgbClr val="009FA0"/>
                </a:solidFill>
                <a:latin typeface="Tahoma" panose="020B0604030504040204" pitchFamily="34" charset="0"/>
                <a:ea typeface="Tahoma" panose="020B0604030504040204" pitchFamily="34" charset="0"/>
                <a:cs typeface="Tahoma" panose="020B0604030504040204" pitchFamily="34" charset="0"/>
              </a:rPr>
              <a:t>Barriers to implementation of standards</a:t>
            </a:r>
            <a:endParaRPr lang="en-IE" sz="2000" b="1" dirty="0">
              <a:solidFill>
                <a:srgbClr val="009FA0"/>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9FA0"/>
              </a:buClr>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Services have a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lack of knowledge, awareness and understanding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of what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standards are.</a:t>
            </a:r>
          </a:p>
          <a:p>
            <a:pPr marL="285750" indent="-285750">
              <a:buClr>
                <a:srgbClr val="009FA0"/>
              </a:buClr>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Services have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insufficient time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to implement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due to </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increased service capacity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and</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work overload</a:t>
            </a: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IE" dirty="0" smtClean="0"/>
              <a:t> </a:t>
            </a:r>
            <a:endParaRPr lang="en-IE" dirty="0"/>
          </a:p>
        </p:txBody>
      </p:sp>
    </p:spTree>
    <p:custDataLst>
      <p:tags r:id="rId1"/>
    </p:custDataLst>
    <p:extLst>
      <p:ext uri="{BB962C8B-B14F-4D97-AF65-F5344CB8AC3E}">
        <p14:creationId xmlns:p14="http://schemas.microsoft.com/office/powerpoint/2010/main" val="2727923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890090"/>
            <a:ext cx="8730917" cy="563616"/>
          </a:xfrm>
          <a:prstGeom prst="rect">
            <a:avLst/>
          </a:prstGeom>
        </p:spPr>
        <p:txBody>
          <a:bodyPr vert="horz" wrap="square" lIns="0" tIns="9525" rIns="0" bIns="0" rtlCol="0" anchor="ctr">
            <a:spAutoFit/>
          </a:bodyPr>
          <a:lstStyle/>
          <a:p>
            <a:pPr marL="9525">
              <a:spcBef>
                <a:spcPts val="75"/>
              </a:spcBef>
            </a:pP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Engagement with Stakeholders</a:t>
            </a:r>
            <a:endParaRPr sz="3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p:cNvSpPr>
            <a:spLocks noChangeAspect="1" noChangeArrowheads="1"/>
          </p:cNvSpPr>
          <p:nvPr/>
        </p:nvSpPr>
        <p:spPr bwMode="auto">
          <a:xfrm>
            <a:off x="1772105" y="971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8" name="AutoShape 4"/>
          <p:cNvSpPr>
            <a:spLocks noChangeAspect="1" noChangeArrowheads="1"/>
          </p:cNvSpPr>
          <p:nvPr/>
        </p:nvSpPr>
        <p:spPr bwMode="auto">
          <a:xfrm>
            <a:off x="1571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9" name="Rectangle 8"/>
          <p:cNvSpPr/>
          <p:nvPr/>
        </p:nvSpPr>
        <p:spPr>
          <a:xfrm>
            <a:off x="429439" y="3276600"/>
            <a:ext cx="11000561" cy="1938992"/>
          </a:xfrm>
          <a:prstGeom prst="rect">
            <a:avLst/>
          </a:prstGeom>
        </p:spPr>
        <p:txBody>
          <a:bodyPr wrap="square">
            <a:spAutoFit/>
          </a:bodyPr>
          <a:lstStyle/>
          <a:p>
            <a:pPr lvl="0">
              <a:spcAft>
                <a:spcPts val="1200"/>
              </a:spcAft>
            </a:pPr>
            <a:r>
              <a:rPr lang="en-IE"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Engagement with key stakeholders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is important as it:</a:t>
            </a:r>
          </a:p>
          <a:p>
            <a:pPr marL="285750" lvl="0" indent="-285750">
              <a:spcAft>
                <a:spcPts val="1200"/>
              </a:spcAft>
              <a:buClr>
                <a:srgbClr val="009FA0"/>
              </a:buClr>
              <a:buFont typeface="Wingdings" panose="05000000000000000000" pitchFamily="2" charset="2"/>
              <a:buChar char="§"/>
            </a:pP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ensures that national standards, guidance, tools and resource developed by HIQA are </a:t>
            </a:r>
            <a:r>
              <a:rPr lang="en-IE"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relevant</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and </a:t>
            </a:r>
            <a:r>
              <a:rPr lang="en-IE"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fit for purpose.</a:t>
            </a:r>
          </a:p>
          <a:p>
            <a:pPr marL="285750" lvl="0" indent="-285750">
              <a:spcAft>
                <a:spcPts val="1200"/>
              </a:spcAft>
              <a:buClr>
                <a:srgbClr val="009FA0"/>
              </a:buClr>
              <a:buFont typeface="Wingdings" panose="05000000000000000000" pitchFamily="2" charset="2"/>
              <a:buChar char="§"/>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provides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an opportunity for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those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using and working in services to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inform</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and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shape</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the content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of the national standards, guidance, tools or resources in development.</a:t>
            </a:r>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51851" y="1754788"/>
            <a:ext cx="11257549" cy="1144929"/>
          </a:xfrm>
          <a:prstGeom prst="rect">
            <a:avLst/>
          </a:prstGeom>
          <a:noFill/>
        </p:spPr>
        <p:txBody>
          <a:bodyPr wrap="square" rtlCol="0">
            <a:spAutoFit/>
          </a:bodyPr>
          <a:lstStyle/>
          <a:p>
            <a:pPr>
              <a:lnSpc>
                <a:spcPct val="114000"/>
              </a:lnSpc>
            </a:pP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 </a:t>
            </a:r>
            <a:r>
              <a:rPr lang="en-US"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engages</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with staff working in, and people with experience of using health and social care services, to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raise awareness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of and to </a:t>
            </a: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inform</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the development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of</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 its national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standards, guidance, tools and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resources.</a:t>
            </a:r>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49336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94" y="901273"/>
            <a:ext cx="8730917" cy="563616"/>
          </a:xfrm>
          <a:prstGeom prst="rect">
            <a:avLst/>
          </a:prstGeom>
        </p:spPr>
        <p:txBody>
          <a:bodyPr vert="horz" wrap="square" lIns="0" tIns="9525" rIns="0" bIns="0" rtlCol="0" anchor="ctr">
            <a:spAutoFit/>
          </a:bodyPr>
          <a:lstStyle/>
          <a:p>
            <a:pPr marL="9525">
              <a:spcBef>
                <a:spcPts val="75"/>
              </a:spcBef>
            </a:pPr>
            <a:r>
              <a:rPr lang="en-IE"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How HIQA Engages with Stakeholders</a:t>
            </a:r>
            <a:endParaRPr sz="3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p:cNvSpPr>
            <a:spLocks noChangeAspect="1" noChangeArrowheads="1"/>
          </p:cNvSpPr>
          <p:nvPr/>
        </p:nvSpPr>
        <p:spPr bwMode="auto">
          <a:xfrm>
            <a:off x="1772105" y="971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8" name="AutoShape 4"/>
          <p:cNvSpPr>
            <a:spLocks noChangeAspect="1" noChangeArrowheads="1"/>
          </p:cNvSpPr>
          <p:nvPr/>
        </p:nvSpPr>
        <p:spPr bwMode="auto">
          <a:xfrm>
            <a:off x="1571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dirty="0"/>
          </a:p>
        </p:txBody>
      </p:sp>
      <p:sp>
        <p:nvSpPr>
          <p:cNvPr id="17" name="Rectangle 16"/>
          <p:cNvSpPr/>
          <p:nvPr/>
        </p:nvSpPr>
        <p:spPr>
          <a:xfrm>
            <a:off x="416707" y="1749548"/>
            <a:ext cx="9032093" cy="3246530"/>
          </a:xfrm>
          <a:prstGeom prst="rect">
            <a:avLst/>
          </a:prstGeom>
        </p:spPr>
        <p:txBody>
          <a:bodyPr wrap="square">
            <a:spAutoFit/>
          </a:bodyPr>
          <a:lstStyle/>
          <a:p>
            <a:pPr lvl="0">
              <a:lnSpc>
                <a:spcPct val="114000"/>
              </a:lnSpc>
            </a:pPr>
            <a:r>
              <a:rPr lang="en-IE" sz="20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Engagement with key stakeholders </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includes:</a:t>
            </a:r>
            <a:endParaRPr lang="en-IE"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457200" lvl="0" indent="-457200">
              <a:lnSpc>
                <a:spcPct val="114000"/>
              </a:lnSpc>
              <a:buClr>
                <a:srgbClr val="009FA0"/>
              </a:buClr>
              <a:buFont typeface="Wingdings" panose="05000000000000000000" pitchFamily="2" charset="2"/>
              <a:buChar char="§"/>
            </a:pP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f</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ormation of Advisory Groups and working groups</a:t>
            </a:r>
          </a:p>
          <a:p>
            <a:pPr marL="457200" lvl="0" indent="-457200">
              <a:lnSpc>
                <a:spcPct val="114000"/>
              </a:lnSpc>
              <a:buClr>
                <a:srgbClr val="009FA0"/>
              </a:buClr>
              <a:buFont typeface="Wingdings" panose="05000000000000000000" pitchFamily="2" charset="2"/>
              <a:buChar char="§"/>
            </a:pP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p</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ublic consultations</a:t>
            </a:r>
          </a:p>
          <a:p>
            <a:pPr marL="457200" lvl="0" indent="-457200">
              <a:lnSpc>
                <a:spcPct val="114000"/>
              </a:lnSpc>
              <a:buClr>
                <a:srgbClr val="009FA0"/>
              </a:buClr>
              <a:buFont typeface="Wingdings" panose="05000000000000000000" pitchFamily="2" charset="2"/>
              <a:buChar char="§"/>
            </a:pP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f</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ocus groups with people working in and using health and social care services, professional organisations and public bodies</a:t>
            </a:r>
          </a:p>
          <a:p>
            <a:pPr marL="457200" lvl="0" indent="-457200">
              <a:lnSpc>
                <a:spcPct val="114000"/>
              </a:lnSpc>
              <a:buClr>
                <a:srgbClr val="009FA0"/>
              </a:buClr>
              <a:buFont typeface="Wingdings" panose="05000000000000000000" pitchFamily="2" charset="2"/>
              <a:buChar char="§"/>
            </a:pP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s</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urveys </a:t>
            </a:r>
          </a:p>
          <a:p>
            <a:pPr marL="457200" lvl="0" indent="-457200">
              <a:lnSpc>
                <a:spcPct val="114000"/>
              </a:lnSpc>
              <a:buClr>
                <a:srgbClr val="009FA0"/>
              </a:buClr>
              <a:buFont typeface="Wingdings" panose="05000000000000000000" pitchFamily="2" charset="2"/>
              <a:buChar char="§"/>
            </a:pPr>
            <a:r>
              <a:rPr lang="en-IE" dirty="0">
                <a:solidFill>
                  <a:srgbClr val="21114C"/>
                </a:solidFill>
                <a:latin typeface="Tahoma" panose="020B0604030504040204" pitchFamily="34" charset="0"/>
                <a:ea typeface="Tahoma" panose="020B0604030504040204" pitchFamily="34" charset="0"/>
                <a:cs typeface="Tahoma" panose="020B0604030504040204" pitchFamily="34" charset="0"/>
              </a:rPr>
              <a:t>o</a:t>
            </a:r>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nline learning course evaluation surveys</a:t>
            </a:r>
          </a:p>
          <a:p>
            <a:pPr marL="457200" lvl="0" indent="-457200">
              <a:lnSpc>
                <a:spcPct val="114000"/>
              </a:lnSpc>
              <a:buClr>
                <a:srgbClr val="009FA0"/>
              </a:buClr>
              <a:buFont typeface="Wingdings" panose="05000000000000000000" pitchFamily="2" charset="2"/>
              <a:buChar char="§"/>
            </a:pP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c</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ollaboration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with an external organisations to share our learning and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expertise</a:t>
            </a:r>
          </a:p>
          <a:p>
            <a:pPr marL="457200" lvl="0" indent="-457200">
              <a:lnSpc>
                <a:spcPct val="114000"/>
              </a:lnSpc>
              <a:buClr>
                <a:srgbClr val="009FA0"/>
              </a:buClr>
              <a:buFont typeface="Wingdings" panose="05000000000000000000" pitchFamily="2" charset="2"/>
              <a:buChar char="§"/>
            </a:pP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f</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ormation of a children’s reference group.</a:t>
            </a:r>
            <a:endPar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lvl="0"/>
            <a:endParaRPr lang="en-IE" dirty="0" smtClean="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a:stretch>
            <a:fillRect/>
          </a:stretch>
        </p:blipFill>
        <p:spPr>
          <a:xfrm>
            <a:off x="125186" y="4735942"/>
            <a:ext cx="5720595" cy="1854221"/>
          </a:xfrm>
          <a:prstGeom prst="rect">
            <a:avLst/>
          </a:prstGeom>
        </p:spPr>
      </p:pic>
      <p:sp>
        <p:nvSpPr>
          <p:cNvPr id="22" name="TextBox 21"/>
          <p:cNvSpPr txBox="1"/>
          <p:nvPr/>
        </p:nvSpPr>
        <p:spPr>
          <a:xfrm>
            <a:off x="2092228" y="6437371"/>
            <a:ext cx="1786509" cy="305583"/>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smtClean="0">
                <a:solidFill>
                  <a:schemeClr val="bg1"/>
                </a:solidFill>
              </a:rPr>
              <a:t>Focus groups</a:t>
            </a:r>
            <a:endParaRPr lang="en-IE" sz="1350" b="1" dirty="0">
              <a:solidFill>
                <a:schemeClr val="bg1"/>
              </a:solidFill>
            </a:endParaRPr>
          </a:p>
        </p:txBody>
      </p:sp>
      <p:pic>
        <p:nvPicPr>
          <p:cNvPr id="23" name="Picture 22"/>
          <p:cNvPicPr>
            <a:picLocks noChangeAspect="1"/>
          </p:cNvPicPr>
          <p:nvPr/>
        </p:nvPicPr>
        <p:blipFill>
          <a:blip r:embed="rId5"/>
          <a:stretch>
            <a:fillRect/>
          </a:stretch>
        </p:blipFill>
        <p:spPr>
          <a:xfrm>
            <a:off x="9224254" y="1995947"/>
            <a:ext cx="2763085" cy="163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p:cNvSpPr txBox="1"/>
          <p:nvPr/>
        </p:nvSpPr>
        <p:spPr>
          <a:xfrm>
            <a:off x="9839348" y="3576620"/>
            <a:ext cx="1532895" cy="507831"/>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smtClean="0">
                <a:solidFill>
                  <a:schemeClr val="bg1"/>
                </a:solidFill>
              </a:rPr>
              <a:t>International collaboration</a:t>
            </a:r>
            <a:endParaRPr lang="en-IE" sz="1350" b="1" dirty="0">
              <a:solidFill>
                <a:schemeClr val="bg1"/>
              </a:solidFill>
            </a:endParaRPr>
          </a:p>
        </p:txBody>
      </p:sp>
      <p:pic>
        <p:nvPicPr>
          <p:cNvPr id="14" name="Picture 13"/>
          <p:cNvPicPr>
            <a:picLocks noChangeAspect="1"/>
          </p:cNvPicPr>
          <p:nvPr/>
        </p:nvPicPr>
        <p:blipFill>
          <a:blip r:embed="rId6"/>
          <a:stretch>
            <a:fillRect/>
          </a:stretch>
        </p:blipFill>
        <p:spPr>
          <a:xfrm>
            <a:off x="6677619" y="4911708"/>
            <a:ext cx="2735818" cy="1554615"/>
          </a:xfrm>
          <a:prstGeom prst="rect">
            <a:avLst/>
          </a:prstGeom>
        </p:spPr>
      </p:pic>
      <p:pic>
        <p:nvPicPr>
          <p:cNvPr id="5" name="Picture 4"/>
          <p:cNvPicPr>
            <a:picLocks noChangeAspect="1"/>
          </p:cNvPicPr>
          <p:nvPr/>
        </p:nvPicPr>
        <p:blipFill>
          <a:blip r:embed="rId7"/>
          <a:stretch>
            <a:fillRect/>
          </a:stretch>
        </p:blipFill>
        <p:spPr>
          <a:xfrm>
            <a:off x="9224254" y="4228133"/>
            <a:ext cx="2615667" cy="1266865"/>
          </a:xfrm>
          <a:prstGeom prst="rect">
            <a:avLst/>
          </a:prstGeom>
        </p:spPr>
      </p:pic>
      <p:sp>
        <p:nvSpPr>
          <p:cNvPr id="15" name="TextBox 14"/>
          <p:cNvSpPr txBox="1"/>
          <p:nvPr/>
        </p:nvSpPr>
        <p:spPr>
          <a:xfrm>
            <a:off x="9525140" y="5897078"/>
            <a:ext cx="1786509" cy="507831"/>
          </a:xfrm>
          <a:prstGeom prst="rect">
            <a:avLst/>
          </a:prstGeom>
          <a:ln w="6350"/>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1350" b="1" dirty="0" smtClean="0">
                <a:solidFill>
                  <a:schemeClr val="bg1"/>
                </a:solidFill>
              </a:rPr>
              <a:t>Online learning course evaluations</a:t>
            </a:r>
            <a:endParaRPr lang="en-IE" sz="1350" b="1" dirty="0">
              <a:solidFill>
                <a:schemeClr val="bg1"/>
              </a:solidFill>
            </a:endParaRPr>
          </a:p>
        </p:txBody>
      </p:sp>
    </p:spTree>
    <p:custDataLst>
      <p:tags r:id="rId1"/>
    </p:custDataLst>
    <p:extLst>
      <p:ext uri="{BB962C8B-B14F-4D97-AF65-F5344CB8AC3E}">
        <p14:creationId xmlns:p14="http://schemas.microsoft.com/office/powerpoint/2010/main" val="1197984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0429"/>
            <a:ext cx="7178722" cy="553998"/>
          </a:xfrm>
        </p:spPr>
        <p:txBody>
          <a:bodyPr/>
          <a:lstStyle/>
          <a:p>
            <a:r>
              <a:rPr lang="en-IE" sz="3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Where to F</a:t>
            </a:r>
            <a:r>
              <a:rPr lang="en-I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ind </a:t>
            </a:r>
            <a:r>
              <a:rPr lang="en-IE" sz="3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O</a:t>
            </a:r>
            <a:r>
              <a:rPr lang="en-I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ut More</a:t>
            </a:r>
            <a:endParaRPr lang="en-IE" sz="3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30213"/>
            <a:ext cx="4884099" cy="360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20"/>
          <p:cNvSpPr txBox="1">
            <a:spLocks noChangeArrowheads="1"/>
          </p:cNvSpPr>
          <p:nvPr/>
        </p:nvSpPr>
        <p:spPr bwMode="auto">
          <a:xfrm>
            <a:off x="7010400" y="3377120"/>
            <a:ext cx="3400154" cy="2511611"/>
          </a:xfrm>
          <a:prstGeom prst="rect">
            <a:avLst/>
          </a:prstGeom>
          <a:gradFill rotWithShape="1">
            <a:gsLst>
              <a:gs pos="0">
                <a:srgbClr val="165795">
                  <a:alpha val="89999"/>
                </a:srgbClr>
              </a:gs>
              <a:gs pos="100000">
                <a:srgbClr val="41ADA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68580" rIns="68580" bIns="68580" anchor="t" anchorCtr="0" upright="1">
            <a:noAutofit/>
          </a:bodyPr>
          <a:lstStyle/>
          <a:p>
            <a:pPr marR="66199" algn="ctr">
              <a:lnSpc>
                <a:spcPts val="2910"/>
              </a:lnSpc>
            </a:pPr>
            <a:r>
              <a:rPr lang="en-GB" b="1" dirty="0">
                <a:solidFill>
                  <a:srgbClr val="FFFFFF"/>
                </a:solidFill>
                <a:latin typeface="Tahoma" panose="020B0604030504040204" pitchFamily="34" charset="0"/>
                <a:ea typeface="Tahoma" panose="020B0604030504040204" pitchFamily="34" charset="0"/>
                <a:cs typeface="Tahoma" panose="020B0604030504040204" pitchFamily="34" charset="0"/>
              </a:rPr>
              <a:t>HIQA Health Information and Standards Directorate</a:t>
            </a:r>
          </a:p>
          <a:p>
            <a:pPr marR="66199" algn="ctr">
              <a:lnSpc>
                <a:spcPts val="2910"/>
              </a:lnSpc>
            </a:pPr>
            <a:r>
              <a:rPr lang="en-GB" sz="1500" b="1" dirty="0">
                <a:solidFill>
                  <a:srgbClr val="FFFFFF"/>
                </a:solidFill>
                <a:latin typeface="Tahoma" panose="020B0604030504040204" pitchFamily="34" charset="0"/>
                <a:ea typeface="Tahoma" panose="020B0604030504040204" pitchFamily="34" charset="0"/>
                <a:cs typeface="Tahoma" panose="020B0604030504040204" pitchFamily="34" charset="0"/>
              </a:rPr>
              <a:t>Health and Social Care Standards</a:t>
            </a:r>
          </a:p>
          <a:p>
            <a:pPr marR="66199" algn="ctr">
              <a:lnSpc>
                <a:spcPts val="2910"/>
              </a:lnSpc>
            </a:pPr>
            <a:endParaRPr lang="en-GB"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R="66199" algn="ctr">
              <a:lnSpc>
                <a:spcPts val="2910"/>
              </a:lnSpc>
            </a:pPr>
            <a:r>
              <a:rPr lang="en-GB" sz="2100" b="1" dirty="0">
                <a:solidFill>
                  <a:srgbClr val="FFFFFF"/>
                </a:solidFill>
                <a:latin typeface="Arial"/>
                <a:ea typeface="Arial"/>
                <a:cs typeface="Times New Roman"/>
              </a:rPr>
              <a:t>standards@hiqa.ie </a:t>
            </a:r>
            <a:br>
              <a:rPr lang="en-GB" sz="2100" b="1" dirty="0">
                <a:solidFill>
                  <a:srgbClr val="FFFFFF"/>
                </a:solidFill>
                <a:latin typeface="Arial"/>
                <a:ea typeface="Arial"/>
                <a:cs typeface="Times New Roman"/>
              </a:rPr>
            </a:br>
            <a:r>
              <a:rPr lang="en-US" sz="375" dirty="0">
                <a:solidFill>
                  <a:prstClr val="black"/>
                </a:solidFill>
                <a:ea typeface="Calibri"/>
                <a:cs typeface="Times New Roman"/>
              </a:rPr>
              <a:t> </a:t>
            </a:r>
            <a:endParaRPr lang="en-IE" sz="750" dirty="0">
              <a:solidFill>
                <a:prstClr val="black"/>
              </a:solidFill>
              <a:ea typeface="Calibri"/>
              <a:cs typeface="Times New Roman"/>
            </a:endParaRPr>
          </a:p>
        </p:txBody>
      </p:sp>
      <p:sp>
        <p:nvSpPr>
          <p:cNvPr id="3" name="Down Arrow 2"/>
          <p:cNvSpPr/>
          <p:nvPr/>
        </p:nvSpPr>
        <p:spPr>
          <a:xfrm rot="2953672">
            <a:off x="4311683" y="4309308"/>
            <a:ext cx="470128" cy="64723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E" sz="1350" dirty="0">
              <a:solidFill>
                <a:prstClr val="black"/>
              </a:solidFill>
            </a:endParaRPr>
          </a:p>
        </p:txBody>
      </p:sp>
      <p:sp>
        <p:nvSpPr>
          <p:cNvPr id="4" name="TextBox 3"/>
          <p:cNvSpPr txBox="1"/>
          <p:nvPr/>
        </p:nvSpPr>
        <p:spPr>
          <a:xfrm>
            <a:off x="381000" y="1744922"/>
            <a:ext cx="11049000" cy="923330"/>
          </a:xfrm>
          <a:prstGeom prst="rect">
            <a:avLst/>
          </a:prstGeom>
          <a:noFill/>
        </p:spPr>
        <p:txBody>
          <a:bodyPr wrap="square" rtlCol="0">
            <a:spAutoFit/>
          </a:bodyPr>
          <a:lstStyle/>
          <a:p>
            <a:r>
              <a:rPr lang="en-IE" dirty="0" smtClean="0">
                <a:solidFill>
                  <a:srgbClr val="21114C"/>
                </a:solidFill>
                <a:latin typeface="Tahoma" panose="020B0604030504040204" pitchFamily="34" charset="0"/>
                <a:ea typeface="Tahoma" panose="020B0604030504040204" pitchFamily="34" charset="0"/>
                <a:cs typeface="Tahoma" panose="020B0604030504040204" pitchFamily="34" charset="0"/>
              </a:rPr>
              <a:t>You will find more information by visiting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Standards and Quality section on the HIQA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rPr>
              <a:t>website </a:t>
            </a:r>
            <a:r>
              <a:rPr lang="en-US" dirty="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https://</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5"/>
              </a:rPr>
              <a:t>www.hiqa.ie</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 </a:t>
            </a:r>
          </a:p>
          <a:p>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rPr>
              <a:t>All resources are also available to view and download from the HIQA </a:t>
            </a:r>
            <a:r>
              <a:rPr lang="en-US"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6"/>
              </a:rPr>
              <a:t>Learning Hub. </a:t>
            </a:r>
            <a:endParaRPr lang="en-IE" dirty="0">
              <a:solidFill>
                <a:srgbClr val="21114C"/>
              </a:solidFill>
            </a:endParaRPr>
          </a:p>
        </p:txBody>
      </p:sp>
    </p:spTree>
    <p:custDataLst>
      <p:tags r:id="rId1"/>
    </p:custDataLst>
    <p:extLst>
      <p:ext uri="{BB962C8B-B14F-4D97-AF65-F5344CB8AC3E}">
        <p14:creationId xmlns:p14="http://schemas.microsoft.com/office/powerpoint/2010/main" val="4037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250"/>
                                  </p:stCondLst>
                                  <p:childTnLst>
                                    <p:animRot by="120000">
                                      <p:cBhvr>
                                        <p:cTn id="6" dur="125" fill="hold">
                                          <p:stCondLst>
                                            <p:cond delay="0"/>
                                          </p:stCondLst>
                                        </p:cTn>
                                        <p:tgtEl>
                                          <p:spTgt spid="3"/>
                                        </p:tgtEl>
                                        <p:attrNameLst>
                                          <p:attrName>r</p:attrName>
                                        </p:attrNameLst>
                                      </p:cBhvr>
                                    </p:animRot>
                                    <p:animRot by="-240000">
                                      <p:cBhvr>
                                        <p:cTn id="7" dur="250" fill="hold">
                                          <p:stCondLst>
                                            <p:cond delay="250"/>
                                          </p:stCondLst>
                                        </p:cTn>
                                        <p:tgtEl>
                                          <p:spTgt spid="3"/>
                                        </p:tgtEl>
                                        <p:attrNameLst>
                                          <p:attrName>r</p:attrName>
                                        </p:attrNameLst>
                                      </p:cBhvr>
                                    </p:animRot>
                                    <p:animRot by="240000">
                                      <p:cBhvr>
                                        <p:cTn id="8" dur="250" fill="hold">
                                          <p:stCondLst>
                                            <p:cond delay="500"/>
                                          </p:stCondLst>
                                        </p:cTn>
                                        <p:tgtEl>
                                          <p:spTgt spid="3"/>
                                        </p:tgtEl>
                                        <p:attrNameLst>
                                          <p:attrName>r</p:attrName>
                                        </p:attrNameLst>
                                      </p:cBhvr>
                                    </p:animRot>
                                    <p:animRot by="-240000">
                                      <p:cBhvr>
                                        <p:cTn id="9" dur="250" fill="hold">
                                          <p:stCondLst>
                                            <p:cond delay="750"/>
                                          </p:stCondLst>
                                        </p:cTn>
                                        <p:tgtEl>
                                          <p:spTgt spid="3"/>
                                        </p:tgtEl>
                                        <p:attrNameLst>
                                          <p:attrName>r</p:attrName>
                                        </p:attrNameLst>
                                      </p:cBhvr>
                                    </p:animRot>
                                    <p:animRot by="120000">
                                      <p:cBhvr>
                                        <p:cTn id="10" dur="250" fill="hold">
                                          <p:stCondLst>
                                            <p:cond delay="10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0"/>
          <p:cNvSpPr txBox="1">
            <a:spLocks noChangeArrowheads="1"/>
          </p:cNvSpPr>
          <p:nvPr/>
        </p:nvSpPr>
        <p:spPr bwMode="auto">
          <a:xfrm>
            <a:off x="7144808" y="1840913"/>
            <a:ext cx="4495800" cy="2812368"/>
          </a:xfrm>
          <a:prstGeom prst="rect">
            <a:avLst/>
          </a:prstGeom>
          <a:noFill/>
          <a:ln>
            <a:noFill/>
          </a:ln>
          <a:extLst/>
        </p:spPr>
        <p:txBody>
          <a:bodyPr rot="0" vert="horz" wrap="square" lIns="91440" tIns="91440" rIns="91440" bIns="91440" anchor="t" anchorCtr="0" upright="1">
            <a:noAutofit/>
          </a:bodyPr>
          <a:lstStyle/>
          <a:p>
            <a:pPr marR="88265">
              <a:spcAft>
                <a:spcPts val="0"/>
              </a:spcAft>
            </a:pPr>
            <a:r>
              <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Contact us: </a:t>
            </a:r>
          </a:p>
          <a:p>
            <a:pPr marR="88265">
              <a:spcAft>
                <a:spcPts val="0"/>
              </a:spcAft>
            </a:pPr>
            <a:endPar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nSpc>
                <a:spcPts val="3880"/>
              </a:lnSpc>
              <a:spcAft>
                <a:spcPts val="0"/>
              </a:spcAft>
            </a:pPr>
            <a:r>
              <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Email: </a:t>
            </a:r>
            <a:r>
              <a:rPr lang="en-GB" sz="2000" b="1" u="sng"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4"/>
              </a:rPr>
              <a:t>standards@hiqa.ie</a:t>
            </a:r>
            <a:endParaRPr lang="en-GB" sz="2000" b="1" u="sng"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nSpc>
                <a:spcPts val="3880"/>
              </a:lnSpc>
            </a:pPr>
            <a:r>
              <a:rPr lang="en-IE" sz="2000" dirty="0">
                <a:solidFill>
                  <a:schemeClr val="bg1"/>
                </a:solidFill>
                <a:latin typeface="Tahoma" panose="020B0604030504040204" pitchFamily="34" charset="0"/>
                <a:ea typeface="Tahoma" panose="020B0604030504040204" pitchFamily="34" charset="0"/>
                <a:cs typeface="Tahoma" panose="020B0604030504040204" pitchFamily="34" charset="0"/>
              </a:rPr>
              <a:t>Phone: 01 814 </a:t>
            </a:r>
            <a:r>
              <a:rPr lang="en-IE"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7400</a:t>
            </a:r>
          </a:p>
          <a:p>
            <a:pPr marR="88265">
              <a:lnSpc>
                <a:spcPts val="388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Sign up to HIQA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news: </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hlinkClick r:id="rId5"/>
              </a:rPr>
              <a:t>www.hiqa.ie</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IE"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nSpc>
                <a:spcPts val="3880"/>
              </a:lnSpc>
            </a:pPr>
            <a:endParaRPr lang="en-IE"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gn="ctr">
              <a:lnSpc>
                <a:spcPts val="3880"/>
              </a:lnSpc>
              <a:spcAft>
                <a:spcPts val="0"/>
              </a:spcAft>
            </a:pPr>
            <a:r>
              <a:rPr lang="en-GB"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rgbClr val="FFFFFF"/>
                </a:solidFill>
                <a:latin typeface="Arial"/>
                <a:ea typeface="Arial"/>
                <a:cs typeface="Times New Roman"/>
              </a:rPr>
              <a:t/>
            </a:r>
            <a:br>
              <a:rPr lang="en-GB" sz="2800" b="1" dirty="0">
                <a:solidFill>
                  <a:srgbClr val="FFFFFF"/>
                </a:solidFill>
                <a:latin typeface="Arial"/>
                <a:ea typeface="Arial"/>
                <a:cs typeface="Times New Roman"/>
              </a:rPr>
            </a:br>
            <a:r>
              <a:rPr lang="en-US" sz="500" dirty="0">
                <a:effectLst/>
                <a:latin typeface="Calibri"/>
                <a:ea typeface="Calibri"/>
                <a:cs typeface="Times New Roman"/>
              </a:rPr>
              <a:t> </a:t>
            </a:r>
            <a:endParaRPr lang="en-IE" sz="1000" dirty="0">
              <a:effectLst/>
              <a:latin typeface="Calibri"/>
              <a:ea typeface="Calibri"/>
              <a:cs typeface="Times New Roman"/>
            </a:endParaRPr>
          </a:p>
        </p:txBody>
      </p:sp>
      <p:sp>
        <p:nvSpPr>
          <p:cNvPr id="6" name="TextBox 5"/>
          <p:cNvSpPr txBox="1"/>
          <p:nvPr/>
        </p:nvSpPr>
        <p:spPr>
          <a:xfrm>
            <a:off x="4115771" y="5085352"/>
            <a:ext cx="6066096" cy="692434"/>
          </a:xfrm>
          <a:prstGeom prst="rect">
            <a:avLst/>
          </a:prstGeom>
          <a:noFill/>
        </p:spPr>
        <p:txBody>
          <a:bodyPr wrap="square" rtlCol="0">
            <a:spAutoFit/>
          </a:bodyPr>
          <a:lstStyle/>
          <a:p>
            <a:pPr>
              <a:lnSpc>
                <a:spcPct val="114000"/>
              </a:lnSpc>
            </a:pPr>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If you found this slide deck useful, or have any comments or suggestions, we would love to hear from you! </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3581400" y="1524000"/>
            <a:ext cx="2925015" cy="2725652"/>
            <a:chOff x="457200" y="1981200"/>
            <a:chExt cx="2925015" cy="2725652"/>
          </a:xfrm>
        </p:grpSpPr>
        <p:grpSp>
          <p:nvGrpSpPr>
            <p:cNvPr id="8" name="Group 7"/>
            <p:cNvGrpSpPr/>
            <p:nvPr/>
          </p:nvGrpSpPr>
          <p:grpSpPr>
            <a:xfrm>
              <a:off x="897831" y="3766769"/>
              <a:ext cx="728084" cy="911641"/>
              <a:chOff x="923467" y="4439312"/>
              <a:chExt cx="695678" cy="1027954"/>
            </a:xfrm>
          </p:grpSpPr>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059" y="4439312"/>
                <a:ext cx="540000" cy="540000"/>
              </a:xfrm>
              <a:prstGeom prst="rect">
                <a:avLst/>
              </a:prstGeom>
            </p:spPr>
          </p:pic>
          <p:sp>
            <p:nvSpPr>
              <p:cNvPr id="19" name="Rectangle 18"/>
              <p:cNvSpPr/>
              <p:nvPr/>
            </p:nvSpPr>
            <p:spPr>
              <a:xfrm>
                <a:off x="923467" y="5050812"/>
                <a:ext cx="695678" cy="416454"/>
              </a:xfrm>
              <a:prstGeom prst="rect">
                <a:avLst/>
              </a:prstGeom>
            </p:spPr>
            <p:txBody>
              <a:bodyPr wrap="none">
                <a:spAutoFit/>
              </a:bodyPr>
              <a:lstStyle/>
              <a:p>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838200" y="2488693"/>
              <a:ext cx="822661" cy="989393"/>
              <a:chOff x="2570181" y="4429740"/>
              <a:chExt cx="822661" cy="989393"/>
            </a:xfrm>
          </p:grpSpPr>
          <p:sp>
            <p:nvSpPr>
              <p:cNvPr id="16" name="Rectangle 15"/>
              <p:cNvSpPr/>
              <p:nvPr/>
            </p:nvSpPr>
            <p:spPr>
              <a:xfrm>
                <a:off x="2570181" y="5049801"/>
                <a:ext cx="822661" cy="369332"/>
              </a:xfrm>
              <a:prstGeom prst="rect">
                <a:avLst/>
              </a:prstGeom>
            </p:spPr>
            <p:txBody>
              <a:bodyPr wrap="none">
                <a:spAutoFit/>
              </a:bodyPr>
              <a:lstStyle/>
              <a:p>
                <a:r>
                  <a:rPr lang="en-IE" dirty="0" smtClean="0">
                    <a:solidFill>
                      <a:schemeClr val="bg1"/>
                    </a:solidFill>
                    <a:ea typeface="Tahoma" panose="020B0604030504040204" pitchFamily="34" charset="0"/>
                    <a:cs typeface="Tahoma" panose="020B0604030504040204" pitchFamily="34" charset="0"/>
                  </a:rPr>
                  <a:t>@</a:t>
                </a:r>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699489" y="442974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868211" y="2488693"/>
              <a:ext cx="1514004" cy="976664"/>
              <a:chOff x="3887525" y="4443480"/>
              <a:chExt cx="1514004" cy="976664"/>
            </a:xfrm>
          </p:grpSpPr>
          <p:sp>
            <p:nvSpPr>
              <p:cNvPr id="14" name="Rectangle 13"/>
              <p:cNvSpPr/>
              <p:nvPr/>
            </p:nvSpPr>
            <p:spPr>
              <a:xfrm>
                <a:off x="3887525" y="5050812"/>
                <a:ext cx="1514004" cy="369332"/>
              </a:xfrm>
              <a:prstGeom prst="rect">
                <a:avLst/>
              </a:prstGeom>
            </p:spPr>
            <p:txBody>
              <a:bodyPr wrap="none">
                <a:spAutoFit/>
              </a:bodyPr>
              <a:lstStyle/>
              <a:p>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@hiqaireland</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4343140" y="4443480"/>
                <a:ext cx="54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871417" y="4337520"/>
              <a:ext cx="1510798" cy="369332"/>
            </a:xfrm>
            <a:prstGeom prst="rect">
              <a:avLst/>
            </a:prstGeom>
          </p:spPr>
          <p:txBody>
            <a:bodyPr wrap="none">
              <a:spAutoFit/>
            </a:bodyPr>
            <a:lstStyle/>
            <a:p>
              <a:r>
                <a:rPr lang="en-IE" dirty="0" smtClean="0">
                  <a:solidFill>
                    <a:schemeClr val="bg1"/>
                  </a:solidFill>
                  <a:ea typeface="Tahoma" panose="020B0604030504040204" pitchFamily="34" charset="0"/>
                  <a:cs typeface="Tahoma" panose="020B0604030504040204" pitchFamily="34" charset="0"/>
                </a:rPr>
                <a:t>@</a:t>
              </a:r>
              <a:r>
                <a:rPr lang="en-IE" dirty="0" smtClean="0">
                  <a:solidFill>
                    <a:schemeClr val="bg1"/>
                  </a:solidFill>
                  <a:latin typeface="Tahoma" panose="020B0604030504040204" pitchFamily="34" charset="0"/>
                  <a:ea typeface="Tahoma" panose="020B0604030504040204" pitchFamily="34" charset="0"/>
                  <a:cs typeface="Tahoma" panose="020B0604030504040204" pitchFamily="34" charset="0"/>
                </a:rPr>
                <a:t>hiqaireland</a:t>
              </a:r>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57200" y="1981200"/>
              <a:ext cx="2168013" cy="400110"/>
            </a:xfrm>
            <a:prstGeom prst="rect">
              <a:avLst/>
            </a:prstGeom>
            <a:noFill/>
          </p:spPr>
          <p:txBody>
            <a:bodyPr wrap="square" rtlCol="0">
              <a:spAutoFit/>
            </a:bodyPr>
            <a:lstStyle/>
            <a:p>
              <a:r>
                <a:rPr lang="en-IE"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Follow us on:</a:t>
              </a:r>
              <a:endParaRPr lang="en-IE"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2167" y="3286208"/>
            <a:ext cx="502260" cy="502260"/>
          </a:xfrm>
          <a:prstGeom prst="rect">
            <a:avLst/>
          </a:prstGeom>
        </p:spPr>
      </p:pic>
    </p:spTree>
    <p:custDataLst>
      <p:tags r:id="rId1"/>
    </p:custDataLst>
    <p:extLst>
      <p:ext uri="{BB962C8B-B14F-4D97-AF65-F5344CB8AC3E}">
        <p14:creationId xmlns:p14="http://schemas.microsoft.com/office/powerpoint/2010/main" val="54819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009FA0"/>
          </a:solidFill>
        </p:spPr>
        <p:txBody>
          <a:bodyPr wrap="square" lIns="0" tIns="0" rIns="0" bIns="0" rtlCol="0"/>
          <a:lstStyle/>
          <a:p>
            <a:endParaRPr dirty="0"/>
          </a:p>
        </p:txBody>
      </p:sp>
      <p:sp>
        <p:nvSpPr>
          <p:cNvPr id="3" name="object 3"/>
          <p:cNvSpPr/>
          <p:nvPr/>
        </p:nvSpPr>
        <p:spPr>
          <a:xfrm>
            <a:off x="9036751" y="4020476"/>
            <a:ext cx="337185" cy="325120"/>
          </a:xfrm>
          <a:custGeom>
            <a:avLst/>
            <a:gdLst/>
            <a:ahLst/>
            <a:cxnLst/>
            <a:rect l="l" t="t" r="r" b="b"/>
            <a:pathLst>
              <a:path w="337184" h="325120">
                <a:moveTo>
                  <a:pt x="89282" y="7"/>
                </a:moveTo>
                <a:lnTo>
                  <a:pt x="42210" y="9504"/>
                </a:lnTo>
                <a:lnTo>
                  <a:pt x="6262" y="50514"/>
                </a:lnTo>
                <a:lnTo>
                  <a:pt x="0" y="84420"/>
                </a:lnTo>
                <a:lnTo>
                  <a:pt x="2741" y="117032"/>
                </a:lnTo>
                <a:lnTo>
                  <a:pt x="26526" y="175711"/>
                </a:lnTo>
                <a:lnTo>
                  <a:pt x="57900" y="217514"/>
                </a:lnTo>
                <a:lnTo>
                  <a:pt x="93137" y="256883"/>
                </a:lnTo>
                <a:lnTo>
                  <a:pt x="128974" y="292290"/>
                </a:lnTo>
                <a:lnTo>
                  <a:pt x="162149" y="322205"/>
                </a:lnTo>
                <a:lnTo>
                  <a:pt x="166238" y="324568"/>
                </a:lnTo>
                <a:lnTo>
                  <a:pt x="170785" y="324568"/>
                </a:lnTo>
                <a:lnTo>
                  <a:pt x="173058" y="323780"/>
                </a:lnTo>
                <a:lnTo>
                  <a:pt x="174887" y="322193"/>
                </a:lnTo>
                <a:lnTo>
                  <a:pt x="197292" y="301949"/>
                </a:lnTo>
                <a:lnTo>
                  <a:pt x="168499" y="301949"/>
                </a:lnTo>
                <a:lnTo>
                  <a:pt x="136976" y="273101"/>
                </a:lnTo>
                <a:lnTo>
                  <a:pt x="103824" y="239930"/>
                </a:lnTo>
                <a:lnTo>
                  <a:pt x="71448" y="203403"/>
                </a:lnTo>
                <a:lnTo>
                  <a:pt x="42693" y="164929"/>
                </a:lnTo>
                <a:lnTo>
                  <a:pt x="21825" y="113229"/>
                </a:lnTo>
                <a:lnTo>
                  <a:pt x="19337" y="84420"/>
                </a:lnTo>
                <a:lnTo>
                  <a:pt x="24456" y="57347"/>
                </a:lnTo>
                <a:lnTo>
                  <a:pt x="51532" y="26563"/>
                </a:lnTo>
                <a:lnTo>
                  <a:pt x="75802" y="19171"/>
                </a:lnTo>
                <a:lnTo>
                  <a:pt x="132070" y="19171"/>
                </a:lnTo>
                <a:lnTo>
                  <a:pt x="116912" y="8292"/>
                </a:lnTo>
                <a:lnTo>
                  <a:pt x="89282" y="7"/>
                </a:lnTo>
                <a:close/>
              </a:path>
              <a:path w="337184" h="325120">
                <a:moveTo>
                  <a:pt x="309907" y="19928"/>
                </a:moveTo>
                <a:lnTo>
                  <a:pt x="246781" y="19928"/>
                </a:lnTo>
                <a:lnTo>
                  <a:pt x="271432" y="21241"/>
                </a:lnTo>
                <a:lnTo>
                  <a:pt x="285414" y="26565"/>
                </a:lnTo>
                <a:lnTo>
                  <a:pt x="296947" y="34384"/>
                </a:lnTo>
                <a:lnTo>
                  <a:pt x="305994" y="44667"/>
                </a:lnTo>
                <a:lnTo>
                  <a:pt x="312517" y="57385"/>
                </a:lnTo>
                <a:lnTo>
                  <a:pt x="317626" y="84420"/>
                </a:lnTo>
                <a:lnTo>
                  <a:pt x="315120" y="113248"/>
                </a:lnTo>
                <a:lnTo>
                  <a:pt x="294216" y="164929"/>
                </a:lnTo>
                <a:lnTo>
                  <a:pt x="265604" y="203256"/>
                </a:lnTo>
                <a:lnTo>
                  <a:pt x="233272" y="239759"/>
                </a:lnTo>
                <a:lnTo>
                  <a:pt x="199862" y="273212"/>
                </a:lnTo>
                <a:lnTo>
                  <a:pt x="168499" y="301949"/>
                </a:lnTo>
                <a:lnTo>
                  <a:pt x="197292" y="301949"/>
                </a:lnTo>
                <a:lnTo>
                  <a:pt x="243980" y="256696"/>
                </a:lnTo>
                <a:lnTo>
                  <a:pt x="279170" y="217355"/>
                </a:lnTo>
                <a:lnTo>
                  <a:pt x="310396" y="175711"/>
                </a:lnTo>
                <a:lnTo>
                  <a:pt x="334226" y="116994"/>
                </a:lnTo>
                <a:lnTo>
                  <a:pt x="336970" y="84420"/>
                </a:lnTo>
                <a:lnTo>
                  <a:pt x="336943" y="82595"/>
                </a:lnTo>
                <a:lnTo>
                  <a:pt x="330684" y="50476"/>
                </a:lnTo>
                <a:lnTo>
                  <a:pt x="322012" y="33674"/>
                </a:lnTo>
                <a:lnTo>
                  <a:pt x="309977" y="19976"/>
                </a:lnTo>
                <a:close/>
              </a:path>
              <a:path w="337184" h="325120">
                <a:moveTo>
                  <a:pt x="132070" y="19171"/>
                </a:moveTo>
                <a:lnTo>
                  <a:pt x="80907" y="19171"/>
                </a:lnTo>
                <a:lnTo>
                  <a:pt x="101465" y="22973"/>
                </a:lnTo>
                <a:lnTo>
                  <a:pt x="121604" y="34384"/>
                </a:lnTo>
                <a:lnTo>
                  <a:pt x="141191" y="53295"/>
                </a:lnTo>
                <a:lnTo>
                  <a:pt x="160257" y="79750"/>
                </a:lnTo>
                <a:lnTo>
                  <a:pt x="162022" y="82607"/>
                </a:lnTo>
                <a:lnTo>
                  <a:pt x="165159" y="84334"/>
                </a:lnTo>
                <a:lnTo>
                  <a:pt x="171877" y="84334"/>
                </a:lnTo>
                <a:lnTo>
                  <a:pt x="174989" y="82595"/>
                </a:lnTo>
                <a:lnTo>
                  <a:pt x="176767" y="79737"/>
                </a:lnTo>
                <a:lnTo>
                  <a:pt x="193653" y="56941"/>
                </a:lnTo>
                <a:lnTo>
                  <a:pt x="168499" y="56941"/>
                </a:lnTo>
                <a:lnTo>
                  <a:pt x="143366" y="27287"/>
                </a:lnTo>
                <a:lnTo>
                  <a:pt x="132070" y="19171"/>
                </a:lnTo>
                <a:close/>
              </a:path>
              <a:path w="337184" h="325120">
                <a:moveTo>
                  <a:pt x="247652" y="0"/>
                </a:moveTo>
                <a:lnTo>
                  <a:pt x="219994" y="8301"/>
                </a:lnTo>
                <a:lnTo>
                  <a:pt x="193590" y="27295"/>
                </a:lnTo>
                <a:lnTo>
                  <a:pt x="168499" y="56941"/>
                </a:lnTo>
                <a:lnTo>
                  <a:pt x="193653" y="56941"/>
                </a:lnTo>
                <a:lnTo>
                  <a:pt x="199368" y="49225"/>
                </a:lnTo>
                <a:lnTo>
                  <a:pt x="222733" y="29272"/>
                </a:lnTo>
                <a:lnTo>
                  <a:pt x="246781" y="19928"/>
                </a:lnTo>
                <a:lnTo>
                  <a:pt x="309907" y="19928"/>
                </a:lnTo>
                <a:lnTo>
                  <a:pt x="294692" y="9494"/>
                </a:lnTo>
                <a:lnTo>
                  <a:pt x="276449" y="2458"/>
                </a:lnTo>
                <a:lnTo>
                  <a:pt x="247652" y="0"/>
                </a:lnTo>
                <a:close/>
              </a:path>
            </a:pathLst>
          </a:custGeom>
          <a:solidFill>
            <a:srgbClr val="95D5D6"/>
          </a:solidFill>
        </p:spPr>
        <p:txBody>
          <a:bodyPr wrap="square" lIns="0" tIns="0" rIns="0" bIns="0" rtlCol="0"/>
          <a:lstStyle/>
          <a:p>
            <a:endParaRPr dirty="0"/>
          </a:p>
        </p:txBody>
      </p:sp>
      <p:sp>
        <p:nvSpPr>
          <p:cNvPr id="4" name="object 4"/>
          <p:cNvSpPr/>
          <p:nvPr/>
        </p:nvSpPr>
        <p:spPr>
          <a:xfrm>
            <a:off x="9808105" y="5260626"/>
            <a:ext cx="337185" cy="325120"/>
          </a:xfrm>
          <a:custGeom>
            <a:avLst/>
            <a:gdLst/>
            <a:ahLst/>
            <a:cxnLst/>
            <a:rect l="l" t="t" r="r" b="b"/>
            <a:pathLst>
              <a:path w="337184" h="325120">
                <a:moveTo>
                  <a:pt x="89282" y="1"/>
                </a:moveTo>
                <a:lnTo>
                  <a:pt x="42210" y="9499"/>
                </a:lnTo>
                <a:lnTo>
                  <a:pt x="6262" y="50509"/>
                </a:lnTo>
                <a:lnTo>
                  <a:pt x="0" y="84415"/>
                </a:lnTo>
                <a:lnTo>
                  <a:pt x="2741" y="117027"/>
                </a:lnTo>
                <a:lnTo>
                  <a:pt x="26526" y="175706"/>
                </a:lnTo>
                <a:lnTo>
                  <a:pt x="57900" y="217508"/>
                </a:lnTo>
                <a:lnTo>
                  <a:pt x="93137" y="256878"/>
                </a:lnTo>
                <a:lnTo>
                  <a:pt x="128974" y="292284"/>
                </a:lnTo>
                <a:lnTo>
                  <a:pt x="162149" y="322200"/>
                </a:lnTo>
                <a:lnTo>
                  <a:pt x="166238" y="324562"/>
                </a:lnTo>
                <a:lnTo>
                  <a:pt x="170785" y="324562"/>
                </a:lnTo>
                <a:lnTo>
                  <a:pt x="173058" y="323775"/>
                </a:lnTo>
                <a:lnTo>
                  <a:pt x="174887" y="322187"/>
                </a:lnTo>
                <a:lnTo>
                  <a:pt x="197291" y="301944"/>
                </a:lnTo>
                <a:lnTo>
                  <a:pt x="168512" y="301944"/>
                </a:lnTo>
                <a:lnTo>
                  <a:pt x="136983" y="273098"/>
                </a:lnTo>
                <a:lnTo>
                  <a:pt x="103827" y="239925"/>
                </a:lnTo>
                <a:lnTo>
                  <a:pt x="71453" y="203397"/>
                </a:lnTo>
                <a:lnTo>
                  <a:pt x="42705" y="164923"/>
                </a:lnTo>
                <a:lnTo>
                  <a:pt x="21827" y="113228"/>
                </a:lnTo>
                <a:lnTo>
                  <a:pt x="19337" y="84415"/>
                </a:lnTo>
                <a:lnTo>
                  <a:pt x="24456" y="57342"/>
                </a:lnTo>
                <a:lnTo>
                  <a:pt x="51532" y="26552"/>
                </a:lnTo>
                <a:lnTo>
                  <a:pt x="75802" y="19165"/>
                </a:lnTo>
                <a:lnTo>
                  <a:pt x="132074" y="19165"/>
                </a:lnTo>
                <a:lnTo>
                  <a:pt x="116929" y="8291"/>
                </a:lnTo>
                <a:lnTo>
                  <a:pt x="89282" y="1"/>
                </a:lnTo>
                <a:close/>
              </a:path>
              <a:path w="337184" h="325120">
                <a:moveTo>
                  <a:pt x="309904" y="19917"/>
                </a:moveTo>
                <a:lnTo>
                  <a:pt x="246781" y="19917"/>
                </a:lnTo>
                <a:lnTo>
                  <a:pt x="271432" y="21235"/>
                </a:lnTo>
                <a:lnTo>
                  <a:pt x="285419" y="26560"/>
                </a:lnTo>
                <a:lnTo>
                  <a:pt x="296952" y="34378"/>
                </a:lnTo>
                <a:lnTo>
                  <a:pt x="305996" y="44662"/>
                </a:lnTo>
                <a:lnTo>
                  <a:pt x="312517" y="57380"/>
                </a:lnTo>
                <a:lnTo>
                  <a:pt x="317632" y="84415"/>
                </a:lnTo>
                <a:lnTo>
                  <a:pt x="315125" y="113242"/>
                </a:lnTo>
                <a:lnTo>
                  <a:pt x="294216" y="164923"/>
                </a:lnTo>
                <a:lnTo>
                  <a:pt x="265604" y="203256"/>
                </a:lnTo>
                <a:lnTo>
                  <a:pt x="233274" y="239758"/>
                </a:lnTo>
                <a:lnTo>
                  <a:pt x="199870" y="273206"/>
                </a:lnTo>
                <a:lnTo>
                  <a:pt x="168512" y="301944"/>
                </a:lnTo>
                <a:lnTo>
                  <a:pt x="197291" y="301944"/>
                </a:lnTo>
                <a:lnTo>
                  <a:pt x="243975" y="256690"/>
                </a:lnTo>
                <a:lnTo>
                  <a:pt x="279164" y="217349"/>
                </a:lnTo>
                <a:lnTo>
                  <a:pt x="310396" y="175706"/>
                </a:lnTo>
                <a:lnTo>
                  <a:pt x="334226" y="116989"/>
                </a:lnTo>
                <a:lnTo>
                  <a:pt x="336970" y="84415"/>
                </a:lnTo>
                <a:lnTo>
                  <a:pt x="336943" y="82589"/>
                </a:lnTo>
                <a:lnTo>
                  <a:pt x="330684" y="50471"/>
                </a:lnTo>
                <a:lnTo>
                  <a:pt x="322013" y="33669"/>
                </a:lnTo>
                <a:lnTo>
                  <a:pt x="309982" y="19970"/>
                </a:lnTo>
                <a:close/>
              </a:path>
              <a:path w="337184" h="325120">
                <a:moveTo>
                  <a:pt x="132074" y="19165"/>
                </a:moveTo>
                <a:lnTo>
                  <a:pt x="80907" y="19165"/>
                </a:lnTo>
                <a:lnTo>
                  <a:pt x="101465" y="22968"/>
                </a:lnTo>
                <a:lnTo>
                  <a:pt x="121604" y="34378"/>
                </a:lnTo>
                <a:lnTo>
                  <a:pt x="141191" y="53289"/>
                </a:lnTo>
                <a:lnTo>
                  <a:pt x="160257" y="79744"/>
                </a:lnTo>
                <a:lnTo>
                  <a:pt x="162035" y="82602"/>
                </a:lnTo>
                <a:lnTo>
                  <a:pt x="165159" y="84342"/>
                </a:lnTo>
                <a:lnTo>
                  <a:pt x="171890" y="84342"/>
                </a:lnTo>
                <a:lnTo>
                  <a:pt x="175001" y="82589"/>
                </a:lnTo>
                <a:lnTo>
                  <a:pt x="176779" y="79732"/>
                </a:lnTo>
                <a:lnTo>
                  <a:pt x="193659" y="56935"/>
                </a:lnTo>
                <a:lnTo>
                  <a:pt x="168512" y="56935"/>
                </a:lnTo>
                <a:lnTo>
                  <a:pt x="143374" y="27284"/>
                </a:lnTo>
                <a:lnTo>
                  <a:pt x="132074" y="19165"/>
                </a:lnTo>
                <a:close/>
              </a:path>
              <a:path w="337184" h="325120">
                <a:moveTo>
                  <a:pt x="247647" y="0"/>
                </a:moveTo>
                <a:lnTo>
                  <a:pt x="219997" y="8296"/>
                </a:lnTo>
                <a:lnTo>
                  <a:pt x="193595" y="27289"/>
                </a:lnTo>
                <a:lnTo>
                  <a:pt x="168512" y="56935"/>
                </a:lnTo>
                <a:lnTo>
                  <a:pt x="193659" y="56935"/>
                </a:lnTo>
                <a:lnTo>
                  <a:pt x="199373" y="49218"/>
                </a:lnTo>
                <a:lnTo>
                  <a:pt x="222734" y="29262"/>
                </a:lnTo>
                <a:lnTo>
                  <a:pt x="246781" y="19917"/>
                </a:lnTo>
                <a:lnTo>
                  <a:pt x="309904" y="19917"/>
                </a:lnTo>
                <a:lnTo>
                  <a:pt x="294697" y="9489"/>
                </a:lnTo>
                <a:lnTo>
                  <a:pt x="276449" y="2452"/>
                </a:lnTo>
                <a:lnTo>
                  <a:pt x="247647" y="0"/>
                </a:lnTo>
                <a:close/>
              </a:path>
            </a:pathLst>
          </a:custGeom>
          <a:solidFill>
            <a:srgbClr val="95D5D6"/>
          </a:solidFill>
        </p:spPr>
        <p:txBody>
          <a:bodyPr wrap="square" lIns="0" tIns="0" rIns="0" bIns="0" rtlCol="0"/>
          <a:lstStyle/>
          <a:p>
            <a:endParaRPr dirty="0"/>
          </a:p>
        </p:txBody>
      </p:sp>
      <p:sp>
        <p:nvSpPr>
          <p:cNvPr id="5" name="object 5"/>
          <p:cNvSpPr/>
          <p:nvPr/>
        </p:nvSpPr>
        <p:spPr>
          <a:xfrm>
            <a:off x="10643801" y="3209084"/>
            <a:ext cx="826769" cy="354330"/>
          </a:xfrm>
          <a:custGeom>
            <a:avLst/>
            <a:gdLst/>
            <a:ahLst/>
            <a:cxnLst/>
            <a:rect l="l" t="t" r="r" b="b"/>
            <a:pathLst>
              <a:path w="826770" h="354329">
                <a:moveTo>
                  <a:pt x="445693" y="0"/>
                </a:moveTo>
                <a:lnTo>
                  <a:pt x="441642" y="2755"/>
                </a:lnTo>
                <a:lnTo>
                  <a:pt x="382371" y="186613"/>
                </a:lnTo>
                <a:lnTo>
                  <a:pt x="4343" y="186613"/>
                </a:lnTo>
                <a:lnTo>
                  <a:pt x="0" y="190982"/>
                </a:lnTo>
                <a:lnTo>
                  <a:pt x="0" y="201701"/>
                </a:lnTo>
                <a:lnTo>
                  <a:pt x="4343" y="206057"/>
                </a:lnTo>
                <a:lnTo>
                  <a:pt x="393687" y="206057"/>
                </a:lnTo>
                <a:lnTo>
                  <a:pt x="397408" y="203339"/>
                </a:lnTo>
                <a:lnTo>
                  <a:pt x="447078" y="49276"/>
                </a:lnTo>
                <a:lnTo>
                  <a:pt x="504037" y="350494"/>
                </a:lnTo>
                <a:lnTo>
                  <a:pt x="507695" y="353745"/>
                </a:lnTo>
                <a:lnTo>
                  <a:pt x="512775" y="354063"/>
                </a:lnTo>
                <a:lnTo>
                  <a:pt x="516940" y="354063"/>
                </a:lnTo>
                <a:lnTo>
                  <a:pt x="520661" y="351396"/>
                </a:lnTo>
                <a:lnTo>
                  <a:pt x="589826" y="142976"/>
                </a:lnTo>
                <a:lnTo>
                  <a:pt x="619467" y="203936"/>
                </a:lnTo>
                <a:lnTo>
                  <a:pt x="622858" y="206057"/>
                </a:lnTo>
                <a:lnTo>
                  <a:pt x="822248" y="206057"/>
                </a:lnTo>
                <a:lnTo>
                  <a:pt x="826604" y="201701"/>
                </a:lnTo>
                <a:lnTo>
                  <a:pt x="826604" y="190982"/>
                </a:lnTo>
                <a:lnTo>
                  <a:pt x="822248" y="186613"/>
                </a:lnTo>
                <a:lnTo>
                  <a:pt x="632663" y="186613"/>
                </a:lnTo>
                <a:lnTo>
                  <a:pt x="595147" y="109435"/>
                </a:lnTo>
                <a:lnTo>
                  <a:pt x="591438" y="107264"/>
                </a:lnTo>
                <a:lnTo>
                  <a:pt x="583552" y="107797"/>
                </a:lnTo>
                <a:lnTo>
                  <a:pt x="580148" y="110426"/>
                </a:lnTo>
                <a:lnTo>
                  <a:pt x="515353" y="305701"/>
                </a:lnTo>
                <a:lnTo>
                  <a:pt x="458254" y="3797"/>
                </a:lnTo>
                <a:lnTo>
                  <a:pt x="454571" y="558"/>
                </a:lnTo>
                <a:lnTo>
                  <a:pt x="445693" y="0"/>
                </a:lnTo>
                <a:close/>
              </a:path>
            </a:pathLst>
          </a:custGeom>
          <a:solidFill>
            <a:srgbClr val="95D5D6"/>
          </a:solidFill>
        </p:spPr>
        <p:txBody>
          <a:bodyPr wrap="square" lIns="0" tIns="0" rIns="0" bIns="0" rtlCol="0"/>
          <a:lstStyle/>
          <a:p>
            <a:endParaRPr dirty="0"/>
          </a:p>
        </p:txBody>
      </p:sp>
      <p:sp>
        <p:nvSpPr>
          <p:cNvPr id="6" name="object 6"/>
          <p:cNvSpPr/>
          <p:nvPr/>
        </p:nvSpPr>
        <p:spPr>
          <a:xfrm>
            <a:off x="11319305" y="1920678"/>
            <a:ext cx="413384" cy="257810"/>
          </a:xfrm>
          <a:custGeom>
            <a:avLst/>
            <a:gdLst/>
            <a:ahLst/>
            <a:cxnLst/>
            <a:rect l="l" t="t" r="r" b="b"/>
            <a:pathLst>
              <a:path w="413384" h="257810">
                <a:moveTo>
                  <a:pt x="158419" y="0"/>
                </a:moveTo>
                <a:lnTo>
                  <a:pt x="154406" y="2895"/>
                </a:lnTo>
                <a:lnTo>
                  <a:pt x="110451" y="154381"/>
                </a:lnTo>
                <a:lnTo>
                  <a:pt x="4343" y="154381"/>
                </a:lnTo>
                <a:lnTo>
                  <a:pt x="0" y="158737"/>
                </a:lnTo>
                <a:lnTo>
                  <a:pt x="0" y="169468"/>
                </a:lnTo>
                <a:lnTo>
                  <a:pt x="4343" y="173812"/>
                </a:lnTo>
                <a:lnTo>
                  <a:pt x="122085" y="173812"/>
                </a:lnTo>
                <a:lnTo>
                  <a:pt x="125882" y="170954"/>
                </a:lnTo>
                <a:lnTo>
                  <a:pt x="160705" y="50926"/>
                </a:lnTo>
                <a:lnTo>
                  <a:pt x="200888" y="253809"/>
                </a:lnTo>
                <a:lnTo>
                  <a:pt x="204457" y="257009"/>
                </a:lnTo>
                <a:lnTo>
                  <a:pt x="209588" y="257390"/>
                </a:lnTo>
                <a:lnTo>
                  <a:pt x="213601" y="257390"/>
                </a:lnTo>
                <a:lnTo>
                  <a:pt x="217246" y="254914"/>
                </a:lnTo>
                <a:lnTo>
                  <a:pt x="266382" y="124434"/>
                </a:lnTo>
                <a:lnTo>
                  <a:pt x="286981" y="171526"/>
                </a:lnTo>
                <a:lnTo>
                  <a:pt x="290474" y="173812"/>
                </a:lnTo>
                <a:lnTo>
                  <a:pt x="409016" y="173812"/>
                </a:lnTo>
                <a:lnTo>
                  <a:pt x="413359" y="169468"/>
                </a:lnTo>
                <a:lnTo>
                  <a:pt x="413359" y="158737"/>
                </a:lnTo>
                <a:lnTo>
                  <a:pt x="409016" y="154381"/>
                </a:lnTo>
                <a:lnTo>
                  <a:pt x="300697" y="154381"/>
                </a:lnTo>
                <a:lnTo>
                  <a:pt x="273024" y="91135"/>
                </a:lnTo>
                <a:lnTo>
                  <a:pt x="269405" y="88849"/>
                </a:lnTo>
                <a:lnTo>
                  <a:pt x="261493" y="89039"/>
                </a:lnTo>
                <a:lnTo>
                  <a:pt x="258000" y="91516"/>
                </a:lnTo>
                <a:lnTo>
                  <a:pt x="212496" y="212356"/>
                </a:lnTo>
                <a:lnTo>
                  <a:pt x="171157" y="3606"/>
                </a:lnTo>
                <a:lnTo>
                  <a:pt x="167386" y="393"/>
                </a:lnTo>
                <a:lnTo>
                  <a:pt x="158419" y="0"/>
                </a:lnTo>
                <a:close/>
              </a:path>
            </a:pathLst>
          </a:custGeom>
          <a:solidFill>
            <a:srgbClr val="95D5D6"/>
          </a:solidFill>
        </p:spPr>
        <p:txBody>
          <a:bodyPr wrap="square" lIns="0" tIns="0" rIns="0" bIns="0" rtlCol="0"/>
          <a:lstStyle/>
          <a:p>
            <a:endParaRPr dirty="0"/>
          </a:p>
        </p:txBody>
      </p:sp>
      <p:sp>
        <p:nvSpPr>
          <p:cNvPr id="7" name="object 7"/>
          <p:cNvSpPr/>
          <p:nvPr/>
        </p:nvSpPr>
        <p:spPr>
          <a:xfrm>
            <a:off x="10682880" y="2447941"/>
            <a:ext cx="264795" cy="252095"/>
          </a:xfrm>
          <a:custGeom>
            <a:avLst/>
            <a:gdLst/>
            <a:ahLst/>
            <a:cxnLst/>
            <a:rect l="l" t="t" r="r" b="b"/>
            <a:pathLst>
              <a:path w="264795" h="252094">
                <a:moveTo>
                  <a:pt x="252666" y="0"/>
                </a:moveTo>
                <a:lnTo>
                  <a:pt x="243865" y="546"/>
                </a:lnTo>
                <a:lnTo>
                  <a:pt x="118948" y="141897"/>
                </a:lnTo>
                <a:lnTo>
                  <a:pt x="79654" y="92849"/>
                </a:lnTo>
                <a:lnTo>
                  <a:pt x="70891" y="91884"/>
                </a:lnTo>
                <a:lnTo>
                  <a:pt x="58877" y="101498"/>
                </a:lnTo>
                <a:lnTo>
                  <a:pt x="57911" y="110274"/>
                </a:lnTo>
                <a:lnTo>
                  <a:pt x="110121" y="175437"/>
                </a:lnTo>
                <a:lnTo>
                  <a:pt x="113969" y="177355"/>
                </a:lnTo>
                <a:lnTo>
                  <a:pt x="122402" y="177457"/>
                </a:lnTo>
                <a:lnTo>
                  <a:pt x="126212" y="175742"/>
                </a:lnTo>
                <a:lnTo>
                  <a:pt x="208978" y="82105"/>
                </a:lnTo>
                <a:lnTo>
                  <a:pt x="208978" y="224231"/>
                </a:lnTo>
                <a:lnTo>
                  <a:pt x="27863" y="224231"/>
                </a:lnTo>
                <a:lnTo>
                  <a:pt x="27863" y="43116"/>
                </a:lnTo>
                <a:lnTo>
                  <a:pt x="179654" y="43116"/>
                </a:lnTo>
                <a:lnTo>
                  <a:pt x="187350" y="43116"/>
                </a:lnTo>
                <a:lnTo>
                  <a:pt x="193586" y="36880"/>
                </a:lnTo>
                <a:lnTo>
                  <a:pt x="193586" y="21488"/>
                </a:lnTo>
                <a:lnTo>
                  <a:pt x="187350" y="15252"/>
                </a:lnTo>
                <a:lnTo>
                  <a:pt x="6235" y="15252"/>
                </a:lnTo>
                <a:lnTo>
                  <a:pt x="0" y="21488"/>
                </a:lnTo>
                <a:lnTo>
                  <a:pt x="0" y="245846"/>
                </a:lnTo>
                <a:lnTo>
                  <a:pt x="6235" y="252094"/>
                </a:lnTo>
                <a:lnTo>
                  <a:pt x="230593" y="252094"/>
                </a:lnTo>
                <a:lnTo>
                  <a:pt x="236842" y="245846"/>
                </a:lnTo>
                <a:lnTo>
                  <a:pt x="236842" y="58432"/>
                </a:lnTo>
                <a:lnTo>
                  <a:pt x="235902" y="55676"/>
                </a:lnTo>
                <a:lnTo>
                  <a:pt x="234314" y="53416"/>
                </a:lnTo>
                <a:lnTo>
                  <a:pt x="264744" y="18999"/>
                </a:lnTo>
                <a:lnTo>
                  <a:pt x="264198" y="10198"/>
                </a:lnTo>
                <a:lnTo>
                  <a:pt x="252666" y="0"/>
                </a:lnTo>
                <a:close/>
              </a:path>
            </a:pathLst>
          </a:custGeom>
          <a:solidFill>
            <a:srgbClr val="95D5D6"/>
          </a:solidFill>
        </p:spPr>
        <p:txBody>
          <a:bodyPr wrap="square" lIns="0" tIns="0" rIns="0" bIns="0" rtlCol="0"/>
          <a:lstStyle/>
          <a:p>
            <a:endParaRPr dirty="0"/>
          </a:p>
        </p:txBody>
      </p:sp>
      <p:grpSp>
        <p:nvGrpSpPr>
          <p:cNvPr id="8" name="object 8"/>
          <p:cNvGrpSpPr/>
          <p:nvPr/>
        </p:nvGrpSpPr>
        <p:grpSpPr>
          <a:xfrm>
            <a:off x="10612311" y="2142765"/>
            <a:ext cx="891540" cy="892175"/>
            <a:chOff x="10612311" y="2142765"/>
            <a:chExt cx="891540" cy="892175"/>
          </a:xfrm>
        </p:grpSpPr>
        <p:pic>
          <p:nvPicPr>
            <p:cNvPr id="9" name="object 9"/>
            <p:cNvPicPr/>
            <p:nvPr/>
          </p:nvPicPr>
          <p:blipFill>
            <a:blip r:embed="rId4" cstate="print"/>
            <a:stretch>
              <a:fillRect/>
            </a:stretch>
          </p:blipFill>
          <p:spPr>
            <a:xfrm>
              <a:off x="11377866" y="2630303"/>
              <a:ext cx="125387" cy="211099"/>
            </a:xfrm>
            <a:prstGeom prst="rect">
              <a:avLst/>
            </a:prstGeom>
          </p:spPr>
        </p:pic>
        <p:sp>
          <p:nvSpPr>
            <p:cNvPr id="10" name="object 10"/>
            <p:cNvSpPr/>
            <p:nvPr/>
          </p:nvSpPr>
          <p:spPr>
            <a:xfrm>
              <a:off x="10612311" y="2142769"/>
              <a:ext cx="877569" cy="892175"/>
            </a:xfrm>
            <a:custGeom>
              <a:avLst/>
              <a:gdLst/>
              <a:ahLst/>
              <a:cxnLst/>
              <a:rect l="l" t="t" r="r" b="b"/>
              <a:pathLst>
                <a:path w="877570" h="892175">
                  <a:moveTo>
                    <a:pt x="571195" y="111455"/>
                  </a:moveTo>
                  <a:lnTo>
                    <a:pt x="444474" y="111455"/>
                  </a:lnTo>
                  <a:lnTo>
                    <a:pt x="444474" y="77558"/>
                  </a:lnTo>
                  <a:lnTo>
                    <a:pt x="416610" y="51447"/>
                  </a:lnTo>
                  <a:lnTo>
                    <a:pt x="416610" y="89623"/>
                  </a:lnTo>
                  <a:lnTo>
                    <a:pt x="416610" y="111455"/>
                  </a:lnTo>
                  <a:lnTo>
                    <a:pt x="221564" y="111455"/>
                  </a:lnTo>
                  <a:lnTo>
                    <a:pt x="221564" y="89623"/>
                  </a:lnTo>
                  <a:lnTo>
                    <a:pt x="287439" y="27863"/>
                  </a:lnTo>
                  <a:lnTo>
                    <a:pt x="350723" y="27863"/>
                  </a:lnTo>
                  <a:lnTo>
                    <a:pt x="416610" y="89623"/>
                  </a:lnTo>
                  <a:lnTo>
                    <a:pt x="416610" y="51447"/>
                  </a:lnTo>
                  <a:lnTo>
                    <a:pt x="391464" y="27863"/>
                  </a:lnTo>
                  <a:lnTo>
                    <a:pt x="361746" y="0"/>
                  </a:lnTo>
                  <a:lnTo>
                    <a:pt x="276428" y="0"/>
                  </a:lnTo>
                  <a:lnTo>
                    <a:pt x="193700" y="77558"/>
                  </a:lnTo>
                  <a:lnTo>
                    <a:pt x="193700" y="111455"/>
                  </a:lnTo>
                  <a:lnTo>
                    <a:pt x="69646" y="111455"/>
                  </a:lnTo>
                  <a:lnTo>
                    <a:pt x="69646" y="294386"/>
                  </a:lnTo>
                  <a:lnTo>
                    <a:pt x="97510" y="294386"/>
                  </a:lnTo>
                  <a:lnTo>
                    <a:pt x="97510" y="139306"/>
                  </a:lnTo>
                  <a:lnTo>
                    <a:pt x="543331" y="139306"/>
                  </a:lnTo>
                  <a:lnTo>
                    <a:pt x="543331" y="250761"/>
                  </a:lnTo>
                  <a:lnTo>
                    <a:pt x="571195" y="250761"/>
                  </a:lnTo>
                  <a:lnTo>
                    <a:pt x="571195" y="139306"/>
                  </a:lnTo>
                  <a:lnTo>
                    <a:pt x="571195" y="111455"/>
                  </a:lnTo>
                  <a:close/>
                </a:path>
                <a:path w="877570" h="892175">
                  <a:moveTo>
                    <a:pt x="640854" y="42418"/>
                  </a:moveTo>
                  <a:lnTo>
                    <a:pt x="459066" y="42418"/>
                  </a:lnTo>
                  <a:lnTo>
                    <a:pt x="459066" y="69088"/>
                  </a:lnTo>
                  <a:lnTo>
                    <a:pt x="612990" y="69088"/>
                  </a:lnTo>
                  <a:lnTo>
                    <a:pt x="612990" y="278638"/>
                  </a:lnTo>
                  <a:lnTo>
                    <a:pt x="640854" y="278638"/>
                  </a:lnTo>
                  <a:lnTo>
                    <a:pt x="640854" y="69088"/>
                  </a:lnTo>
                  <a:lnTo>
                    <a:pt x="640854" y="42418"/>
                  </a:lnTo>
                  <a:close/>
                </a:path>
                <a:path w="877570" h="892175">
                  <a:moveTo>
                    <a:pt x="877138" y="449656"/>
                  </a:moveTo>
                  <a:lnTo>
                    <a:pt x="873963" y="433959"/>
                  </a:lnTo>
                  <a:lnTo>
                    <a:pt x="865162" y="420598"/>
                  </a:lnTo>
                  <a:lnTo>
                    <a:pt x="851496" y="411365"/>
                  </a:lnTo>
                  <a:lnTo>
                    <a:pt x="851154" y="411226"/>
                  </a:lnTo>
                  <a:lnTo>
                    <a:pt x="851154" y="448144"/>
                  </a:lnTo>
                  <a:lnTo>
                    <a:pt x="846785" y="458685"/>
                  </a:lnTo>
                  <a:lnTo>
                    <a:pt x="844092" y="461365"/>
                  </a:lnTo>
                  <a:lnTo>
                    <a:pt x="837272" y="464172"/>
                  </a:lnTo>
                  <a:lnTo>
                    <a:pt x="833564" y="464197"/>
                  </a:lnTo>
                  <a:lnTo>
                    <a:pt x="830173" y="462838"/>
                  </a:lnTo>
                  <a:lnTo>
                    <a:pt x="735317" y="419011"/>
                  </a:lnTo>
                  <a:lnTo>
                    <a:pt x="690981" y="397649"/>
                  </a:lnTo>
                  <a:lnTo>
                    <a:pt x="639610" y="370484"/>
                  </a:lnTo>
                  <a:lnTo>
                    <a:pt x="606945" y="337705"/>
                  </a:lnTo>
                  <a:lnTo>
                    <a:pt x="748131" y="397700"/>
                  </a:lnTo>
                  <a:lnTo>
                    <a:pt x="847775" y="439991"/>
                  </a:lnTo>
                  <a:lnTo>
                    <a:pt x="851154" y="448144"/>
                  </a:lnTo>
                  <a:lnTo>
                    <a:pt x="851154" y="411226"/>
                  </a:lnTo>
                  <a:lnTo>
                    <a:pt x="678154" y="337705"/>
                  </a:lnTo>
                  <a:lnTo>
                    <a:pt x="555155" y="285432"/>
                  </a:lnTo>
                  <a:lnTo>
                    <a:pt x="554596" y="285229"/>
                  </a:lnTo>
                  <a:lnTo>
                    <a:pt x="503161" y="233654"/>
                  </a:lnTo>
                  <a:lnTo>
                    <a:pt x="495820" y="226301"/>
                  </a:lnTo>
                  <a:lnTo>
                    <a:pt x="490664" y="221119"/>
                  </a:lnTo>
                  <a:lnTo>
                    <a:pt x="475246" y="210400"/>
                  </a:lnTo>
                  <a:lnTo>
                    <a:pt x="457682" y="205905"/>
                  </a:lnTo>
                  <a:lnTo>
                    <a:pt x="439953" y="207784"/>
                  </a:lnTo>
                  <a:lnTo>
                    <a:pt x="424040" y="216179"/>
                  </a:lnTo>
                  <a:lnTo>
                    <a:pt x="423583" y="216560"/>
                  </a:lnTo>
                  <a:lnTo>
                    <a:pt x="423583" y="291757"/>
                  </a:lnTo>
                  <a:lnTo>
                    <a:pt x="423113" y="291934"/>
                  </a:lnTo>
                  <a:lnTo>
                    <a:pt x="363880" y="264477"/>
                  </a:lnTo>
                  <a:lnTo>
                    <a:pt x="346265" y="242709"/>
                  </a:lnTo>
                  <a:lnTo>
                    <a:pt x="374396" y="238645"/>
                  </a:lnTo>
                  <a:lnTo>
                    <a:pt x="406044" y="252958"/>
                  </a:lnTo>
                  <a:lnTo>
                    <a:pt x="406819" y="262763"/>
                  </a:lnTo>
                  <a:lnTo>
                    <a:pt x="409524" y="272148"/>
                  </a:lnTo>
                  <a:lnTo>
                    <a:pt x="414045" y="280797"/>
                  </a:lnTo>
                  <a:lnTo>
                    <a:pt x="420281" y="288442"/>
                  </a:lnTo>
                  <a:lnTo>
                    <a:pt x="423583" y="291757"/>
                  </a:lnTo>
                  <a:lnTo>
                    <a:pt x="423583" y="216560"/>
                  </a:lnTo>
                  <a:lnTo>
                    <a:pt x="420433" y="219125"/>
                  </a:lnTo>
                  <a:lnTo>
                    <a:pt x="417309" y="222542"/>
                  </a:lnTo>
                  <a:lnTo>
                    <a:pt x="414705" y="226301"/>
                  </a:lnTo>
                  <a:lnTo>
                    <a:pt x="379755" y="210489"/>
                  </a:lnTo>
                  <a:lnTo>
                    <a:pt x="377075" y="210108"/>
                  </a:lnTo>
                  <a:lnTo>
                    <a:pt x="313067" y="219341"/>
                  </a:lnTo>
                  <a:lnTo>
                    <a:pt x="308876" y="222669"/>
                  </a:lnTo>
                  <a:lnTo>
                    <a:pt x="305219" y="232003"/>
                  </a:lnTo>
                  <a:lnTo>
                    <a:pt x="306044" y="237286"/>
                  </a:lnTo>
                  <a:lnTo>
                    <a:pt x="345592" y="286169"/>
                  </a:lnTo>
                  <a:lnTo>
                    <a:pt x="347294" y="287489"/>
                  </a:lnTo>
                  <a:lnTo>
                    <a:pt x="398868" y="311404"/>
                  </a:lnTo>
                  <a:lnTo>
                    <a:pt x="392645" y="325843"/>
                  </a:lnTo>
                  <a:lnTo>
                    <a:pt x="391325" y="341274"/>
                  </a:lnTo>
                  <a:lnTo>
                    <a:pt x="394919" y="356400"/>
                  </a:lnTo>
                  <a:lnTo>
                    <a:pt x="403415" y="369963"/>
                  </a:lnTo>
                  <a:lnTo>
                    <a:pt x="396443" y="372338"/>
                  </a:lnTo>
                  <a:lnTo>
                    <a:pt x="389890" y="376288"/>
                  </a:lnTo>
                  <a:lnTo>
                    <a:pt x="384327" y="381850"/>
                  </a:lnTo>
                  <a:lnTo>
                    <a:pt x="373672" y="397649"/>
                  </a:lnTo>
                  <a:lnTo>
                    <a:pt x="369785" y="415671"/>
                  </a:lnTo>
                  <a:lnTo>
                    <a:pt x="372719" y="433870"/>
                  </a:lnTo>
                  <a:lnTo>
                    <a:pt x="382549" y="450215"/>
                  </a:lnTo>
                  <a:lnTo>
                    <a:pt x="383044" y="450748"/>
                  </a:lnTo>
                  <a:lnTo>
                    <a:pt x="387248" y="454952"/>
                  </a:lnTo>
                  <a:lnTo>
                    <a:pt x="379552" y="458139"/>
                  </a:lnTo>
                  <a:lnTo>
                    <a:pt x="354164" y="488188"/>
                  </a:lnTo>
                  <a:lnTo>
                    <a:pt x="352183" y="503212"/>
                  </a:lnTo>
                  <a:lnTo>
                    <a:pt x="354838" y="518401"/>
                  </a:lnTo>
                  <a:lnTo>
                    <a:pt x="397992" y="578535"/>
                  </a:lnTo>
                  <a:lnTo>
                    <a:pt x="425589" y="612267"/>
                  </a:lnTo>
                  <a:lnTo>
                    <a:pt x="454304" y="644347"/>
                  </a:lnTo>
                  <a:lnTo>
                    <a:pt x="484073" y="674700"/>
                  </a:lnTo>
                  <a:lnTo>
                    <a:pt x="514807" y="703262"/>
                  </a:lnTo>
                  <a:lnTo>
                    <a:pt x="514807" y="794105"/>
                  </a:lnTo>
                  <a:lnTo>
                    <a:pt x="307403" y="794105"/>
                  </a:lnTo>
                  <a:lnTo>
                    <a:pt x="307403" y="651992"/>
                  </a:lnTo>
                  <a:lnTo>
                    <a:pt x="307403" y="628319"/>
                  </a:lnTo>
                  <a:lnTo>
                    <a:pt x="306463" y="625576"/>
                  </a:lnTo>
                  <a:lnTo>
                    <a:pt x="304888" y="623316"/>
                  </a:lnTo>
                  <a:lnTo>
                    <a:pt x="335318" y="588886"/>
                  </a:lnTo>
                  <a:lnTo>
                    <a:pt x="334759" y="580085"/>
                  </a:lnTo>
                  <a:lnTo>
                    <a:pt x="323240" y="569899"/>
                  </a:lnTo>
                  <a:lnTo>
                    <a:pt x="314426" y="570433"/>
                  </a:lnTo>
                  <a:lnTo>
                    <a:pt x="189509" y="711771"/>
                  </a:lnTo>
                  <a:lnTo>
                    <a:pt x="150228" y="662736"/>
                  </a:lnTo>
                  <a:lnTo>
                    <a:pt x="141452" y="661758"/>
                  </a:lnTo>
                  <a:lnTo>
                    <a:pt x="129451" y="671385"/>
                  </a:lnTo>
                  <a:lnTo>
                    <a:pt x="128473" y="680148"/>
                  </a:lnTo>
                  <a:lnTo>
                    <a:pt x="180682" y="745324"/>
                  </a:lnTo>
                  <a:lnTo>
                    <a:pt x="184531" y="747242"/>
                  </a:lnTo>
                  <a:lnTo>
                    <a:pt x="188645" y="747344"/>
                  </a:lnTo>
                  <a:lnTo>
                    <a:pt x="192976" y="747344"/>
                  </a:lnTo>
                  <a:lnTo>
                    <a:pt x="196773" y="745642"/>
                  </a:lnTo>
                  <a:lnTo>
                    <a:pt x="226707" y="711771"/>
                  </a:lnTo>
                  <a:lnTo>
                    <a:pt x="279539" y="651992"/>
                  </a:lnTo>
                  <a:lnTo>
                    <a:pt x="279539" y="794105"/>
                  </a:lnTo>
                  <a:lnTo>
                    <a:pt x="98437" y="794105"/>
                  </a:lnTo>
                  <a:lnTo>
                    <a:pt x="98437" y="613003"/>
                  </a:lnTo>
                  <a:lnTo>
                    <a:pt x="257911" y="613003"/>
                  </a:lnTo>
                  <a:lnTo>
                    <a:pt x="264160" y="606767"/>
                  </a:lnTo>
                  <a:lnTo>
                    <a:pt x="264160" y="591375"/>
                  </a:lnTo>
                  <a:lnTo>
                    <a:pt x="257911" y="585139"/>
                  </a:lnTo>
                  <a:lnTo>
                    <a:pt x="76796" y="585139"/>
                  </a:lnTo>
                  <a:lnTo>
                    <a:pt x="70573" y="591375"/>
                  </a:lnTo>
                  <a:lnTo>
                    <a:pt x="70573" y="815428"/>
                  </a:lnTo>
                  <a:lnTo>
                    <a:pt x="76327" y="821461"/>
                  </a:lnTo>
                  <a:lnTo>
                    <a:pt x="83591" y="821931"/>
                  </a:lnTo>
                  <a:lnTo>
                    <a:pt x="542671" y="821969"/>
                  </a:lnTo>
                  <a:lnTo>
                    <a:pt x="542671" y="794105"/>
                  </a:lnTo>
                  <a:lnTo>
                    <a:pt x="542671" y="726909"/>
                  </a:lnTo>
                  <a:lnTo>
                    <a:pt x="552958" y="735190"/>
                  </a:lnTo>
                  <a:lnTo>
                    <a:pt x="563359" y="743381"/>
                  </a:lnTo>
                  <a:lnTo>
                    <a:pt x="573862" y="751484"/>
                  </a:lnTo>
                  <a:lnTo>
                    <a:pt x="584466" y="759472"/>
                  </a:lnTo>
                  <a:lnTo>
                    <a:pt x="584466" y="863765"/>
                  </a:lnTo>
                  <a:lnTo>
                    <a:pt x="27863" y="863765"/>
                  </a:lnTo>
                  <a:lnTo>
                    <a:pt x="27863" y="69659"/>
                  </a:lnTo>
                  <a:lnTo>
                    <a:pt x="181114" y="69659"/>
                  </a:lnTo>
                  <a:lnTo>
                    <a:pt x="181114" y="41795"/>
                  </a:lnTo>
                  <a:lnTo>
                    <a:pt x="0" y="41795"/>
                  </a:lnTo>
                  <a:lnTo>
                    <a:pt x="0" y="891628"/>
                  </a:lnTo>
                  <a:lnTo>
                    <a:pt x="612330" y="891628"/>
                  </a:lnTo>
                  <a:lnTo>
                    <a:pt x="612330" y="863765"/>
                  </a:lnTo>
                  <a:lnTo>
                    <a:pt x="612330" y="779665"/>
                  </a:lnTo>
                  <a:lnTo>
                    <a:pt x="618693" y="784148"/>
                  </a:lnTo>
                  <a:lnTo>
                    <a:pt x="625094" y="788593"/>
                  </a:lnTo>
                  <a:lnTo>
                    <a:pt x="684085" y="828560"/>
                  </a:lnTo>
                  <a:lnTo>
                    <a:pt x="710844" y="855306"/>
                  </a:lnTo>
                  <a:lnTo>
                    <a:pt x="714400" y="856665"/>
                  </a:lnTo>
                  <a:lnTo>
                    <a:pt x="721537" y="856665"/>
                  </a:lnTo>
                  <a:lnTo>
                    <a:pt x="725106" y="855294"/>
                  </a:lnTo>
                  <a:lnTo>
                    <a:pt x="732929" y="847471"/>
                  </a:lnTo>
                  <a:lnTo>
                    <a:pt x="733234" y="839393"/>
                  </a:lnTo>
                  <a:lnTo>
                    <a:pt x="728459" y="833564"/>
                  </a:lnTo>
                  <a:lnTo>
                    <a:pt x="728141" y="833208"/>
                  </a:lnTo>
                  <a:lnTo>
                    <a:pt x="702221" y="807288"/>
                  </a:lnTo>
                  <a:lnTo>
                    <a:pt x="701548" y="806729"/>
                  </a:lnTo>
                  <a:lnTo>
                    <a:pt x="661581" y="779665"/>
                  </a:lnTo>
                  <a:lnTo>
                    <a:pt x="647153" y="769886"/>
                  </a:lnTo>
                  <a:lnTo>
                    <a:pt x="602221" y="737971"/>
                  </a:lnTo>
                  <a:lnTo>
                    <a:pt x="558761" y="704113"/>
                  </a:lnTo>
                  <a:lnTo>
                    <a:pt x="521982" y="672249"/>
                  </a:lnTo>
                  <a:lnTo>
                    <a:pt x="486498" y="637755"/>
                  </a:lnTo>
                  <a:lnTo>
                    <a:pt x="452450" y="600748"/>
                  </a:lnTo>
                  <a:lnTo>
                    <a:pt x="419938" y="561365"/>
                  </a:lnTo>
                  <a:lnTo>
                    <a:pt x="384606" y="516178"/>
                  </a:lnTo>
                  <a:lnTo>
                    <a:pt x="380098" y="502983"/>
                  </a:lnTo>
                  <a:lnTo>
                    <a:pt x="380834" y="496366"/>
                  </a:lnTo>
                  <a:lnTo>
                    <a:pt x="383590" y="490474"/>
                  </a:lnTo>
                  <a:lnTo>
                    <a:pt x="387781" y="484517"/>
                  </a:lnTo>
                  <a:lnTo>
                    <a:pt x="394728" y="480695"/>
                  </a:lnTo>
                  <a:lnTo>
                    <a:pt x="407987" y="479894"/>
                  </a:lnTo>
                  <a:lnTo>
                    <a:pt x="413410" y="481634"/>
                  </a:lnTo>
                  <a:lnTo>
                    <a:pt x="417385" y="485076"/>
                  </a:lnTo>
                  <a:lnTo>
                    <a:pt x="456196" y="523900"/>
                  </a:lnTo>
                  <a:lnTo>
                    <a:pt x="459765" y="525259"/>
                  </a:lnTo>
                  <a:lnTo>
                    <a:pt x="466902" y="525259"/>
                  </a:lnTo>
                  <a:lnTo>
                    <a:pt x="470458" y="523900"/>
                  </a:lnTo>
                  <a:lnTo>
                    <a:pt x="478624" y="515734"/>
                  </a:lnTo>
                  <a:lnTo>
                    <a:pt x="478624" y="506920"/>
                  </a:lnTo>
                  <a:lnTo>
                    <a:pt x="451599" y="479894"/>
                  </a:lnTo>
                  <a:lnTo>
                    <a:pt x="439140" y="467423"/>
                  </a:lnTo>
                  <a:lnTo>
                    <a:pt x="438404" y="466648"/>
                  </a:lnTo>
                  <a:lnTo>
                    <a:pt x="437667" y="465912"/>
                  </a:lnTo>
                  <a:lnTo>
                    <a:pt x="436892" y="465188"/>
                  </a:lnTo>
                  <a:lnTo>
                    <a:pt x="403034" y="431330"/>
                  </a:lnTo>
                  <a:lnTo>
                    <a:pt x="398856" y="424167"/>
                  </a:lnTo>
                  <a:lnTo>
                    <a:pt x="397649" y="416242"/>
                  </a:lnTo>
                  <a:lnTo>
                    <a:pt x="399376" y="408419"/>
                  </a:lnTo>
                  <a:lnTo>
                    <a:pt x="404025" y="401548"/>
                  </a:lnTo>
                  <a:lnTo>
                    <a:pt x="411238" y="396760"/>
                  </a:lnTo>
                  <a:lnTo>
                    <a:pt x="419442" y="395173"/>
                  </a:lnTo>
                  <a:lnTo>
                    <a:pt x="427659" y="396760"/>
                  </a:lnTo>
                  <a:lnTo>
                    <a:pt x="434873" y="401548"/>
                  </a:lnTo>
                  <a:lnTo>
                    <a:pt x="506704" y="473392"/>
                  </a:lnTo>
                  <a:lnTo>
                    <a:pt x="510273" y="474751"/>
                  </a:lnTo>
                  <a:lnTo>
                    <a:pt x="517410" y="474751"/>
                  </a:lnTo>
                  <a:lnTo>
                    <a:pt x="520966" y="473392"/>
                  </a:lnTo>
                  <a:lnTo>
                    <a:pt x="529132" y="465226"/>
                  </a:lnTo>
                  <a:lnTo>
                    <a:pt x="529018" y="456298"/>
                  </a:lnTo>
                  <a:lnTo>
                    <a:pt x="467893" y="395173"/>
                  </a:lnTo>
                  <a:lnTo>
                    <a:pt x="425132" y="352412"/>
                  </a:lnTo>
                  <a:lnTo>
                    <a:pt x="420560" y="345516"/>
                  </a:lnTo>
                  <a:lnTo>
                    <a:pt x="419036" y="337667"/>
                  </a:lnTo>
                  <a:lnTo>
                    <a:pt x="420598" y="329793"/>
                  </a:lnTo>
                  <a:lnTo>
                    <a:pt x="425221" y="322859"/>
                  </a:lnTo>
                  <a:lnTo>
                    <a:pt x="432104" y="318287"/>
                  </a:lnTo>
                  <a:lnTo>
                    <a:pt x="439940" y="316763"/>
                  </a:lnTo>
                  <a:lnTo>
                    <a:pt x="447789" y="318287"/>
                  </a:lnTo>
                  <a:lnTo>
                    <a:pt x="454685" y="322859"/>
                  </a:lnTo>
                  <a:lnTo>
                    <a:pt x="558685" y="426847"/>
                  </a:lnTo>
                  <a:lnTo>
                    <a:pt x="567499" y="426847"/>
                  </a:lnTo>
                  <a:lnTo>
                    <a:pt x="578383" y="415975"/>
                  </a:lnTo>
                  <a:lnTo>
                    <a:pt x="578383" y="407149"/>
                  </a:lnTo>
                  <a:lnTo>
                    <a:pt x="487997" y="316763"/>
                  </a:lnTo>
                  <a:lnTo>
                    <a:pt x="463169" y="291934"/>
                  </a:lnTo>
                  <a:lnTo>
                    <a:pt x="435825" y="264591"/>
                  </a:lnTo>
                  <a:lnTo>
                    <a:pt x="433603" y="258826"/>
                  </a:lnTo>
                  <a:lnTo>
                    <a:pt x="434200" y="246989"/>
                  </a:lnTo>
                  <a:lnTo>
                    <a:pt x="456234" y="233654"/>
                  </a:lnTo>
                  <a:lnTo>
                    <a:pt x="463994" y="235839"/>
                  </a:lnTo>
                  <a:lnTo>
                    <a:pt x="470916" y="240766"/>
                  </a:lnTo>
                  <a:lnTo>
                    <a:pt x="618947" y="389216"/>
                  </a:lnTo>
                  <a:lnTo>
                    <a:pt x="623062" y="392899"/>
                  </a:lnTo>
                  <a:lnTo>
                    <a:pt x="658253" y="412508"/>
                  </a:lnTo>
                  <a:lnTo>
                    <a:pt x="700074" y="433057"/>
                  </a:lnTo>
                  <a:lnTo>
                    <a:pt x="769899" y="465924"/>
                  </a:lnTo>
                  <a:lnTo>
                    <a:pt x="819378" y="488530"/>
                  </a:lnTo>
                  <a:lnTo>
                    <a:pt x="829906" y="491718"/>
                  </a:lnTo>
                  <a:lnTo>
                    <a:pt x="840740" y="491718"/>
                  </a:lnTo>
                  <a:lnTo>
                    <a:pt x="873950" y="465912"/>
                  </a:lnTo>
                  <a:lnTo>
                    <a:pt x="874280" y="464197"/>
                  </a:lnTo>
                  <a:lnTo>
                    <a:pt x="877138" y="449656"/>
                  </a:lnTo>
                  <a:close/>
                </a:path>
              </a:pathLst>
            </a:custGeom>
            <a:solidFill>
              <a:srgbClr val="95D5D6"/>
            </a:solidFill>
          </p:spPr>
          <p:txBody>
            <a:bodyPr wrap="square" lIns="0" tIns="0" rIns="0" bIns="0" rtlCol="0"/>
            <a:lstStyle/>
            <a:p>
              <a:endParaRPr dirty="0"/>
            </a:p>
          </p:txBody>
        </p:sp>
      </p:grpSp>
      <p:sp>
        <p:nvSpPr>
          <p:cNvPr id="11" name="object 11"/>
          <p:cNvSpPr/>
          <p:nvPr/>
        </p:nvSpPr>
        <p:spPr>
          <a:xfrm>
            <a:off x="11564696" y="2300744"/>
            <a:ext cx="611505" cy="631825"/>
          </a:xfrm>
          <a:custGeom>
            <a:avLst/>
            <a:gdLst/>
            <a:ahLst/>
            <a:cxnLst/>
            <a:rect l="l" t="t" r="r" b="b"/>
            <a:pathLst>
              <a:path w="611504" h="631825">
                <a:moveTo>
                  <a:pt x="274078" y="171831"/>
                </a:moveTo>
                <a:lnTo>
                  <a:pt x="269367" y="167106"/>
                </a:lnTo>
                <a:lnTo>
                  <a:pt x="263537" y="167106"/>
                </a:lnTo>
                <a:lnTo>
                  <a:pt x="257708" y="167106"/>
                </a:lnTo>
                <a:lnTo>
                  <a:pt x="252996" y="171831"/>
                </a:lnTo>
                <a:lnTo>
                  <a:pt x="252996" y="183476"/>
                </a:lnTo>
                <a:lnTo>
                  <a:pt x="257708" y="188188"/>
                </a:lnTo>
                <a:lnTo>
                  <a:pt x="269367" y="188188"/>
                </a:lnTo>
                <a:lnTo>
                  <a:pt x="274078" y="183476"/>
                </a:lnTo>
                <a:lnTo>
                  <a:pt x="274078" y="171831"/>
                </a:lnTo>
                <a:close/>
              </a:path>
              <a:path w="611504" h="631825">
                <a:moveTo>
                  <a:pt x="316242" y="171818"/>
                </a:moveTo>
                <a:lnTo>
                  <a:pt x="311518" y="167106"/>
                </a:lnTo>
                <a:lnTo>
                  <a:pt x="299885" y="167106"/>
                </a:lnTo>
                <a:lnTo>
                  <a:pt x="295160" y="171818"/>
                </a:lnTo>
                <a:lnTo>
                  <a:pt x="295160" y="183476"/>
                </a:lnTo>
                <a:lnTo>
                  <a:pt x="299885" y="188188"/>
                </a:lnTo>
                <a:lnTo>
                  <a:pt x="311518" y="188188"/>
                </a:lnTo>
                <a:lnTo>
                  <a:pt x="316242" y="183476"/>
                </a:lnTo>
                <a:lnTo>
                  <a:pt x="316242" y="177647"/>
                </a:lnTo>
                <a:lnTo>
                  <a:pt x="316242" y="171818"/>
                </a:lnTo>
                <a:close/>
              </a:path>
              <a:path w="611504" h="631825">
                <a:moveTo>
                  <a:pt x="358406" y="171818"/>
                </a:moveTo>
                <a:lnTo>
                  <a:pt x="353682" y="167106"/>
                </a:lnTo>
                <a:lnTo>
                  <a:pt x="342036" y="167106"/>
                </a:lnTo>
                <a:lnTo>
                  <a:pt x="337324" y="171818"/>
                </a:lnTo>
                <a:lnTo>
                  <a:pt x="337324" y="183476"/>
                </a:lnTo>
                <a:lnTo>
                  <a:pt x="342036" y="188188"/>
                </a:lnTo>
                <a:lnTo>
                  <a:pt x="353682" y="188188"/>
                </a:lnTo>
                <a:lnTo>
                  <a:pt x="358406" y="183476"/>
                </a:lnTo>
                <a:lnTo>
                  <a:pt x="358406" y="177647"/>
                </a:lnTo>
                <a:lnTo>
                  <a:pt x="358406" y="171818"/>
                </a:lnTo>
                <a:close/>
              </a:path>
              <a:path w="611504" h="631825">
                <a:moveTo>
                  <a:pt x="611403" y="207111"/>
                </a:moveTo>
                <a:lnTo>
                  <a:pt x="611390" y="206565"/>
                </a:lnTo>
                <a:lnTo>
                  <a:pt x="605701" y="163931"/>
                </a:lnTo>
                <a:lnTo>
                  <a:pt x="591870" y="123926"/>
                </a:lnTo>
                <a:lnTo>
                  <a:pt x="590308" y="121285"/>
                </a:lnTo>
                <a:lnTo>
                  <a:pt x="590308" y="207111"/>
                </a:lnTo>
                <a:lnTo>
                  <a:pt x="584542" y="250482"/>
                </a:lnTo>
                <a:lnTo>
                  <a:pt x="571144" y="307695"/>
                </a:lnTo>
                <a:lnTo>
                  <a:pt x="553948" y="369087"/>
                </a:lnTo>
                <a:lnTo>
                  <a:pt x="536803" y="425094"/>
                </a:lnTo>
                <a:lnTo>
                  <a:pt x="523570" y="466153"/>
                </a:lnTo>
                <a:lnTo>
                  <a:pt x="517677" y="483743"/>
                </a:lnTo>
                <a:lnTo>
                  <a:pt x="517486" y="484886"/>
                </a:lnTo>
                <a:lnTo>
                  <a:pt x="517486" y="610450"/>
                </a:lnTo>
                <a:lnTo>
                  <a:pt x="316242" y="610450"/>
                </a:lnTo>
                <a:lnTo>
                  <a:pt x="316242" y="546493"/>
                </a:lnTo>
                <a:lnTo>
                  <a:pt x="340982" y="544449"/>
                </a:lnTo>
                <a:lnTo>
                  <a:pt x="365188" y="540258"/>
                </a:lnTo>
                <a:lnTo>
                  <a:pt x="388594" y="533984"/>
                </a:lnTo>
                <a:lnTo>
                  <a:pt x="411010" y="525640"/>
                </a:lnTo>
                <a:lnTo>
                  <a:pt x="414794" y="524014"/>
                </a:lnTo>
                <a:lnTo>
                  <a:pt x="417309" y="520204"/>
                </a:lnTo>
                <a:lnTo>
                  <a:pt x="417106" y="390664"/>
                </a:lnTo>
                <a:lnTo>
                  <a:pt x="455930" y="380606"/>
                </a:lnTo>
                <a:lnTo>
                  <a:pt x="460806" y="379412"/>
                </a:lnTo>
                <a:lnTo>
                  <a:pt x="464997" y="376085"/>
                </a:lnTo>
                <a:lnTo>
                  <a:pt x="469620" y="366953"/>
                </a:lnTo>
                <a:lnTo>
                  <a:pt x="469836" y="361619"/>
                </a:lnTo>
                <a:lnTo>
                  <a:pt x="467855" y="356806"/>
                </a:lnTo>
                <a:lnTo>
                  <a:pt x="427520" y="260972"/>
                </a:lnTo>
                <a:lnTo>
                  <a:pt x="427520" y="219456"/>
                </a:lnTo>
                <a:lnTo>
                  <a:pt x="421894" y="169570"/>
                </a:lnTo>
                <a:lnTo>
                  <a:pt x="405447" y="122212"/>
                </a:lnTo>
                <a:lnTo>
                  <a:pt x="379628" y="80759"/>
                </a:lnTo>
                <a:lnTo>
                  <a:pt x="345808" y="46342"/>
                </a:lnTo>
                <a:lnTo>
                  <a:pt x="326796" y="34315"/>
                </a:lnTo>
                <a:lnTo>
                  <a:pt x="340817" y="29273"/>
                </a:lnTo>
                <a:lnTo>
                  <a:pt x="355320" y="25349"/>
                </a:lnTo>
                <a:lnTo>
                  <a:pt x="370395" y="22580"/>
                </a:lnTo>
                <a:lnTo>
                  <a:pt x="385597" y="21056"/>
                </a:lnTo>
                <a:lnTo>
                  <a:pt x="424510" y="22593"/>
                </a:lnTo>
                <a:lnTo>
                  <a:pt x="461645" y="31635"/>
                </a:lnTo>
                <a:lnTo>
                  <a:pt x="496201" y="47879"/>
                </a:lnTo>
                <a:lnTo>
                  <a:pt x="527291" y="71031"/>
                </a:lnTo>
                <a:lnTo>
                  <a:pt x="553250" y="99834"/>
                </a:lnTo>
                <a:lnTo>
                  <a:pt x="572655" y="132664"/>
                </a:lnTo>
                <a:lnTo>
                  <a:pt x="585152" y="168668"/>
                </a:lnTo>
                <a:lnTo>
                  <a:pt x="590257" y="206565"/>
                </a:lnTo>
                <a:lnTo>
                  <a:pt x="590308" y="207111"/>
                </a:lnTo>
                <a:lnTo>
                  <a:pt x="590308" y="121285"/>
                </a:lnTo>
                <a:lnTo>
                  <a:pt x="570331" y="87452"/>
                </a:lnTo>
                <a:lnTo>
                  <a:pt x="541502" y="55448"/>
                </a:lnTo>
                <a:lnTo>
                  <a:pt x="507009" y="29768"/>
                </a:lnTo>
                <a:lnTo>
                  <a:pt x="468680" y="11747"/>
                </a:lnTo>
                <a:lnTo>
                  <a:pt x="427482" y="1714"/>
                </a:lnTo>
                <a:lnTo>
                  <a:pt x="384365" y="0"/>
                </a:lnTo>
                <a:lnTo>
                  <a:pt x="361213" y="2679"/>
                </a:lnTo>
                <a:lnTo>
                  <a:pt x="338823" y="7848"/>
                </a:lnTo>
                <a:lnTo>
                  <a:pt x="317550" y="15316"/>
                </a:lnTo>
                <a:lnTo>
                  <a:pt x="297319" y="25006"/>
                </a:lnTo>
                <a:lnTo>
                  <a:pt x="296278" y="25387"/>
                </a:lnTo>
                <a:lnTo>
                  <a:pt x="295325" y="25920"/>
                </a:lnTo>
                <a:lnTo>
                  <a:pt x="294474" y="26606"/>
                </a:lnTo>
                <a:lnTo>
                  <a:pt x="257594" y="53111"/>
                </a:lnTo>
                <a:lnTo>
                  <a:pt x="226987" y="86842"/>
                </a:lnTo>
                <a:lnTo>
                  <a:pt x="203771" y="126606"/>
                </a:lnTo>
                <a:lnTo>
                  <a:pt x="189039" y="171221"/>
                </a:lnTo>
                <a:lnTo>
                  <a:pt x="183883" y="219456"/>
                </a:lnTo>
                <a:lnTo>
                  <a:pt x="183883" y="260972"/>
                </a:lnTo>
                <a:lnTo>
                  <a:pt x="143510" y="356882"/>
                </a:lnTo>
                <a:lnTo>
                  <a:pt x="141744" y="361188"/>
                </a:lnTo>
                <a:lnTo>
                  <a:pt x="141693" y="364655"/>
                </a:lnTo>
                <a:lnTo>
                  <a:pt x="141782" y="366953"/>
                </a:lnTo>
                <a:lnTo>
                  <a:pt x="144081" y="371525"/>
                </a:lnTo>
                <a:lnTo>
                  <a:pt x="146405" y="376085"/>
                </a:lnTo>
                <a:lnTo>
                  <a:pt x="150596" y="379412"/>
                </a:lnTo>
                <a:lnTo>
                  <a:pt x="155549" y="380631"/>
                </a:lnTo>
                <a:lnTo>
                  <a:pt x="194297" y="390664"/>
                </a:lnTo>
                <a:lnTo>
                  <a:pt x="194157" y="520204"/>
                </a:lnTo>
                <a:lnTo>
                  <a:pt x="242633" y="539381"/>
                </a:lnTo>
                <a:lnTo>
                  <a:pt x="263296" y="543445"/>
                </a:lnTo>
                <a:lnTo>
                  <a:pt x="268770" y="539610"/>
                </a:lnTo>
                <a:lnTo>
                  <a:pt x="270789" y="528142"/>
                </a:lnTo>
                <a:lnTo>
                  <a:pt x="266966" y="522681"/>
                </a:lnTo>
                <a:lnTo>
                  <a:pt x="261226" y="521665"/>
                </a:lnTo>
                <a:lnTo>
                  <a:pt x="249250" y="519277"/>
                </a:lnTo>
                <a:lnTo>
                  <a:pt x="237566" y="516343"/>
                </a:lnTo>
                <a:lnTo>
                  <a:pt x="226225" y="512902"/>
                </a:lnTo>
                <a:lnTo>
                  <a:pt x="215290" y="508939"/>
                </a:lnTo>
                <a:lnTo>
                  <a:pt x="215392" y="377698"/>
                </a:lnTo>
                <a:lnTo>
                  <a:pt x="212140" y="373494"/>
                </a:lnTo>
                <a:lnTo>
                  <a:pt x="164579" y="361188"/>
                </a:lnTo>
                <a:lnTo>
                  <a:pt x="204685" y="265899"/>
                </a:lnTo>
                <a:lnTo>
                  <a:pt x="204978" y="264502"/>
                </a:lnTo>
                <a:lnTo>
                  <a:pt x="204978" y="219456"/>
                </a:lnTo>
                <a:lnTo>
                  <a:pt x="212001" y="166039"/>
                </a:lnTo>
                <a:lnTo>
                  <a:pt x="231813" y="118008"/>
                </a:lnTo>
                <a:lnTo>
                  <a:pt x="262572" y="77431"/>
                </a:lnTo>
                <a:lnTo>
                  <a:pt x="302412" y="46342"/>
                </a:lnTo>
                <a:lnTo>
                  <a:pt x="312661" y="50711"/>
                </a:lnTo>
                <a:lnTo>
                  <a:pt x="363639" y="94589"/>
                </a:lnTo>
                <a:lnTo>
                  <a:pt x="386854" y="132499"/>
                </a:lnTo>
                <a:lnTo>
                  <a:pt x="401396" y="174713"/>
                </a:lnTo>
                <a:lnTo>
                  <a:pt x="406425" y="219456"/>
                </a:lnTo>
                <a:lnTo>
                  <a:pt x="406425" y="264502"/>
                </a:lnTo>
                <a:lnTo>
                  <a:pt x="406717" y="265899"/>
                </a:lnTo>
                <a:lnTo>
                  <a:pt x="446824" y="361188"/>
                </a:lnTo>
                <a:lnTo>
                  <a:pt x="399249" y="373494"/>
                </a:lnTo>
                <a:lnTo>
                  <a:pt x="395998" y="377698"/>
                </a:lnTo>
                <a:lnTo>
                  <a:pt x="396214" y="508939"/>
                </a:lnTo>
                <a:lnTo>
                  <a:pt x="352513" y="521335"/>
                </a:lnTo>
                <a:lnTo>
                  <a:pt x="305993" y="525640"/>
                </a:lnTo>
                <a:lnTo>
                  <a:pt x="302285" y="525653"/>
                </a:lnTo>
                <a:lnTo>
                  <a:pt x="299034" y="527583"/>
                </a:lnTo>
                <a:lnTo>
                  <a:pt x="297154" y="530491"/>
                </a:lnTo>
                <a:lnTo>
                  <a:pt x="295910" y="532231"/>
                </a:lnTo>
                <a:lnTo>
                  <a:pt x="295160" y="534352"/>
                </a:lnTo>
                <a:lnTo>
                  <a:pt x="295160" y="610450"/>
                </a:lnTo>
                <a:lnTo>
                  <a:pt x="93916" y="610450"/>
                </a:lnTo>
                <a:lnTo>
                  <a:pt x="93916" y="484886"/>
                </a:lnTo>
                <a:lnTo>
                  <a:pt x="93726" y="483743"/>
                </a:lnTo>
                <a:lnTo>
                  <a:pt x="74599" y="425094"/>
                </a:lnTo>
                <a:lnTo>
                  <a:pt x="57454" y="369087"/>
                </a:lnTo>
                <a:lnTo>
                  <a:pt x="40259" y="307682"/>
                </a:lnTo>
                <a:lnTo>
                  <a:pt x="26860" y="250482"/>
                </a:lnTo>
                <a:lnTo>
                  <a:pt x="21094" y="207111"/>
                </a:lnTo>
                <a:lnTo>
                  <a:pt x="21145" y="206565"/>
                </a:lnTo>
                <a:lnTo>
                  <a:pt x="26263" y="168668"/>
                </a:lnTo>
                <a:lnTo>
                  <a:pt x="38747" y="132664"/>
                </a:lnTo>
                <a:lnTo>
                  <a:pt x="58153" y="99834"/>
                </a:lnTo>
                <a:lnTo>
                  <a:pt x="84099" y="71031"/>
                </a:lnTo>
                <a:lnTo>
                  <a:pt x="115201" y="47879"/>
                </a:lnTo>
                <a:lnTo>
                  <a:pt x="149758" y="31623"/>
                </a:lnTo>
                <a:lnTo>
                  <a:pt x="186918" y="22580"/>
                </a:lnTo>
                <a:lnTo>
                  <a:pt x="225806" y="21056"/>
                </a:lnTo>
                <a:lnTo>
                  <a:pt x="234975" y="21818"/>
                </a:lnTo>
                <a:lnTo>
                  <a:pt x="244081" y="23037"/>
                </a:lnTo>
                <a:lnTo>
                  <a:pt x="253098" y="24688"/>
                </a:lnTo>
                <a:lnTo>
                  <a:pt x="261988" y="26771"/>
                </a:lnTo>
                <a:lnTo>
                  <a:pt x="267614" y="28244"/>
                </a:lnTo>
                <a:lnTo>
                  <a:pt x="273380" y="24879"/>
                </a:lnTo>
                <a:lnTo>
                  <a:pt x="274383" y="21056"/>
                </a:lnTo>
                <a:lnTo>
                  <a:pt x="276326" y="13614"/>
                </a:lnTo>
                <a:lnTo>
                  <a:pt x="272961" y="7848"/>
                </a:lnTo>
                <a:lnTo>
                  <a:pt x="227050" y="0"/>
                </a:lnTo>
                <a:lnTo>
                  <a:pt x="183934" y="1714"/>
                </a:lnTo>
                <a:lnTo>
                  <a:pt x="142735" y="11747"/>
                </a:lnTo>
                <a:lnTo>
                  <a:pt x="104406" y="29768"/>
                </a:lnTo>
                <a:lnTo>
                  <a:pt x="69900" y="55448"/>
                </a:lnTo>
                <a:lnTo>
                  <a:pt x="41084" y="87452"/>
                </a:lnTo>
                <a:lnTo>
                  <a:pt x="19532" y="123926"/>
                </a:lnTo>
                <a:lnTo>
                  <a:pt x="5702" y="163931"/>
                </a:lnTo>
                <a:lnTo>
                  <a:pt x="25" y="206565"/>
                </a:lnTo>
                <a:lnTo>
                  <a:pt x="0" y="207111"/>
                </a:lnTo>
                <a:lnTo>
                  <a:pt x="5308" y="249770"/>
                </a:lnTo>
                <a:lnTo>
                  <a:pt x="17792" y="305028"/>
                </a:lnTo>
                <a:lnTo>
                  <a:pt x="34137" y="364655"/>
                </a:lnTo>
                <a:lnTo>
                  <a:pt x="50990" y="420458"/>
                </a:lnTo>
                <a:lnTo>
                  <a:pt x="64998" y="464248"/>
                </a:lnTo>
                <a:lnTo>
                  <a:pt x="72821" y="487794"/>
                </a:lnTo>
                <a:lnTo>
                  <a:pt x="72821" y="610450"/>
                </a:lnTo>
                <a:lnTo>
                  <a:pt x="4724" y="610450"/>
                </a:lnTo>
                <a:lnTo>
                  <a:pt x="0" y="615175"/>
                </a:lnTo>
                <a:lnTo>
                  <a:pt x="0" y="626808"/>
                </a:lnTo>
                <a:lnTo>
                  <a:pt x="4724" y="631532"/>
                </a:lnTo>
                <a:lnTo>
                  <a:pt x="606679" y="631532"/>
                </a:lnTo>
                <a:lnTo>
                  <a:pt x="611403" y="626808"/>
                </a:lnTo>
                <a:lnTo>
                  <a:pt x="611403" y="615175"/>
                </a:lnTo>
                <a:lnTo>
                  <a:pt x="606679" y="610450"/>
                </a:lnTo>
                <a:lnTo>
                  <a:pt x="538568" y="610450"/>
                </a:lnTo>
                <a:lnTo>
                  <a:pt x="538568" y="487794"/>
                </a:lnTo>
                <a:lnTo>
                  <a:pt x="560412" y="420458"/>
                </a:lnTo>
                <a:lnTo>
                  <a:pt x="577265" y="364655"/>
                </a:lnTo>
                <a:lnTo>
                  <a:pt x="593610" y="305028"/>
                </a:lnTo>
                <a:lnTo>
                  <a:pt x="606107" y="249770"/>
                </a:lnTo>
                <a:lnTo>
                  <a:pt x="611403" y="207111"/>
                </a:lnTo>
                <a:close/>
              </a:path>
            </a:pathLst>
          </a:custGeom>
          <a:solidFill>
            <a:srgbClr val="95D5D6"/>
          </a:solidFill>
        </p:spPr>
        <p:txBody>
          <a:bodyPr wrap="square" lIns="0" tIns="0" rIns="0" bIns="0" rtlCol="0"/>
          <a:lstStyle/>
          <a:p>
            <a:endParaRPr dirty="0"/>
          </a:p>
        </p:txBody>
      </p:sp>
      <p:sp>
        <p:nvSpPr>
          <p:cNvPr id="12" name="object 12"/>
          <p:cNvSpPr/>
          <p:nvPr/>
        </p:nvSpPr>
        <p:spPr>
          <a:xfrm>
            <a:off x="12063108" y="937424"/>
            <a:ext cx="129539" cy="577850"/>
          </a:xfrm>
          <a:custGeom>
            <a:avLst/>
            <a:gdLst/>
            <a:ahLst/>
            <a:cxnLst/>
            <a:rect l="l" t="t" r="r" b="b"/>
            <a:pathLst>
              <a:path w="129540" h="577850">
                <a:moveTo>
                  <a:pt x="128993" y="240144"/>
                </a:moveTo>
                <a:lnTo>
                  <a:pt x="128308" y="242963"/>
                </a:lnTo>
                <a:lnTo>
                  <a:pt x="124599" y="288734"/>
                </a:lnTo>
                <a:lnTo>
                  <a:pt x="128257" y="334543"/>
                </a:lnTo>
                <a:lnTo>
                  <a:pt x="128993" y="337540"/>
                </a:lnTo>
                <a:lnTo>
                  <a:pt x="128993" y="240144"/>
                </a:lnTo>
                <a:close/>
              </a:path>
              <a:path w="129540" h="577850">
                <a:moveTo>
                  <a:pt x="128993" y="0"/>
                </a:moveTo>
                <a:lnTo>
                  <a:pt x="119367" y="952"/>
                </a:lnTo>
                <a:lnTo>
                  <a:pt x="110528" y="90576"/>
                </a:lnTo>
                <a:lnTo>
                  <a:pt x="30988" y="132880"/>
                </a:lnTo>
                <a:lnTo>
                  <a:pt x="57137" y="219100"/>
                </a:lnTo>
                <a:lnTo>
                  <a:pt x="0" y="288721"/>
                </a:lnTo>
                <a:lnTo>
                  <a:pt x="57137" y="358343"/>
                </a:lnTo>
                <a:lnTo>
                  <a:pt x="30988" y="444563"/>
                </a:lnTo>
                <a:lnTo>
                  <a:pt x="110528" y="486854"/>
                </a:lnTo>
                <a:lnTo>
                  <a:pt x="119367" y="576491"/>
                </a:lnTo>
                <a:lnTo>
                  <a:pt x="128993" y="577443"/>
                </a:lnTo>
                <a:lnTo>
                  <a:pt x="128993" y="468223"/>
                </a:lnTo>
                <a:lnTo>
                  <a:pt x="61061" y="432079"/>
                </a:lnTo>
                <a:lnTo>
                  <a:pt x="85102" y="352780"/>
                </a:lnTo>
                <a:lnTo>
                  <a:pt x="32537" y="288721"/>
                </a:lnTo>
                <a:lnTo>
                  <a:pt x="85102" y="224663"/>
                </a:lnTo>
                <a:lnTo>
                  <a:pt x="61061" y="145364"/>
                </a:lnTo>
                <a:lnTo>
                  <a:pt x="128993" y="109232"/>
                </a:lnTo>
                <a:lnTo>
                  <a:pt x="128993" y="0"/>
                </a:lnTo>
                <a:close/>
              </a:path>
            </a:pathLst>
          </a:custGeom>
          <a:solidFill>
            <a:srgbClr val="95D5D6"/>
          </a:solidFill>
        </p:spPr>
        <p:txBody>
          <a:bodyPr wrap="square" lIns="0" tIns="0" rIns="0" bIns="0" rtlCol="0"/>
          <a:lstStyle/>
          <a:p>
            <a:endParaRPr dirty="0"/>
          </a:p>
        </p:txBody>
      </p:sp>
      <p:sp>
        <p:nvSpPr>
          <p:cNvPr id="13" name="object 13"/>
          <p:cNvSpPr/>
          <p:nvPr/>
        </p:nvSpPr>
        <p:spPr>
          <a:xfrm>
            <a:off x="10330853" y="3387585"/>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4" name="object 14"/>
          <p:cNvSpPr/>
          <p:nvPr/>
        </p:nvSpPr>
        <p:spPr>
          <a:xfrm>
            <a:off x="10330853" y="3460927"/>
            <a:ext cx="154940" cy="15240"/>
          </a:xfrm>
          <a:custGeom>
            <a:avLst/>
            <a:gdLst/>
            <a:ahLst/>
            <a:cxnLst/>
            <a:rect l="l" t="t" r="r" b="b"/>
            <a:pathLst>
              <a:path w="154940" h="15239">
                <a:moveTo>
                  <a:pt x="99504" y="0"/>
                </a:moveTo>
                <a:lnTo>
                  <a:pt x="0" y="0"/>
                </a:lnTo>
                <a:lnTo>
                  <a:pt x="0" y="14884"/>
                </a:lnTo>
                <a:lnTo>
                  <a:pt x="99504" y="14884"/>
                </a:lnTo>
                <a:lnTo>
                  <a:pt x="99504" y="0"/>
                </a:lnTo>
                <a:close/>
              </a:path>
              <a:path w="154940" h="15239">
                <a:moveTo>
                  <a:pt x="154330" y="0"/>
                </a:moveTo>
                <a:lnTo>
                  <a:pt x="135966" y="0"/>
                </a:lnTo>
                <a:lnTo>
                  <a:pt x="135966" y="14884"/>
                </a:lnTo>
                <a:lnTo>
                  <a:pt x="154330" y="14884"/>
                </a:lnTo>
                <a:lnTo>
                  <a:pt x="154330" y="0"/>
                </a:lnTo>
                <a:close/>
              </a:path>
            </a:pathLst>
          </a:custGeom>
          <a:solidFill>
            <a:srgbClr val="95D5D6"/>
          </a:solidFill>
        </p:spPr>
        <p:txBody>
          <a:bodyPr wrap="square" lIns="0" tIns="0" rIns="0" bIns="0" rtlCol="0"/>
          <a:lstStyle/>
          <a:p>
            <a:endParaRPr dirty="0"/>
          </a:p>
        </p:txBody>
      </p:sp>
      <p:sp>
        <p:nvSpPr>
          <p:cNvPr id="15" name="object 15"/>
          <p:cNvSpPr/>
          <p:nvPr/>
        </p:nvSpPr>
        <p:spPr>
          <a:xfrm>
            <a:off x="10084206" y="3130575"/>
            <a:ext cx="655955" cy="673100"/>
          </a:xfrm>
          <a:custGeom>
            <a:avLst/>
            <a:gdLst/>
            <a:ahLst/>
            <a:cxnLst/>
            <a:rect l="l" t="t" r="r" b="b"/>
            <a:pathLst>
              <a:path w="655954" h="673100">
                <a:moveTo>
                  <a:pt x="346151" y="403694"/>
                </a:moveTo>
                <a:lnTo>
                  <a:pt x="246646" y="403694"/>
                </a:lnTo>
                <a:lnTo>
                  <a:pt x="246646" y="418579"/>
                </a:lnTo>
                <a:lnTo>
                  <a:pt x="346151" y="418579"/>
                </a:lnTo>
                <a:lnTo>
                  <a:pt x="346151" y="403694"/>
                </a:lnTo>
                <a:close/>
              </a:path>
              <a:path w="655954" h="673100">
                <a:moveTo>
                  <a:pt x="400977" y="403694"/>
                </a:moveTo>
                <a:lnTo>
                  <a:pt x="382612" y="403694"/>
                </a:lnTo>
                <a:lnTo>
                  <a:pt x="382612" y="418579"/>
                </a:lnTo>
                <a:lnTo>
                  <a:pt x="400977" y="418579"/>
                </a:lnTo>
                <a:lnTo>
                  <a:pt x="400977" y="403694"/>
                </a:lnTo>
                <a:close/>
              </a:path>
              <a:path w="655954" h="673100">
                <a:moveTo>
                  <a:pt x="655701" y="151155"/>
                </a:moveTo>
                <a:lnTo>
                  <a:pt x="652360" y="147815"/>
                </a:lnTo>
                <a:lnTo>
                  <a:pt x="640803" y="147815"/>
                </a:lnTo>
                <a:lnTo>
                  <a:pt x="640803" y="162699"/>
                </a:lnTo>
                <a:lnTo>
                  <a:pt x="640803" y="191465"/>
                </a:lnTo>
                <a:lnTo>
                  <a:pt x="640803" y="206362"/>
                </a:lnTo>
                <a:lnTo>
                  <a:pt x="640803" y="235127"/>
                </a:lnTo>
                <a:lnTo>
                  <a:pt x="640803" y="250012"/>
                </a:lnTo>
                <a:lnTo>
                  <a:pt x="640803" y="278777"/>
                </a:lnTo>
                <a:lnTo>
                  <a:pt x="542163" y="278777"/>
                </a:lnTo>
                <a:lnTo>
                  <a:pt x="542163" y="250012"/>
                </a:lnTo>
                <a:lnTo>
                  <a:pt x="640803" y="250012"/>
                </a:lnTo>
                <a:lnTo>
                  <a:pt x="640803" y="235127"/>
                </a:lnTo>
                <a:lnTo>
                  <a:pt x="542163" y="235127"/>
                </a:lnTo>
                <a:lnTo>
                  <a:pt x="542163" y="233502"/>
                </a:lnTo>
                <a:lnTo>
                  <a:pt x="542163" y="206362"/>
                </a:lnTo>
                <a:lnTo>
                  <a:pt x="640803" y="206362"/>
                </a:lnTo>
                <a:lnTo>
                  <a:pt x="640803" y="191465"/>
                </a:lnTo>
                <a:lnTo>
                  <a:pt x="542163" y="191465"/>
                </a:lnTo>
                <a:lnTo>
                  <a:pt x="542163" y="162699"/>
                </a:lnTo>
                <a:lnTo>
                  <a:pt x="640803" y="162699"/>
                </a:lnTo>
                <a:lnTo>
                  <a:pt x="640803" y="147815"/>
                </a:lnTo>
                <a:lnTo>
                  <a:pt x="530606" y="147815"/>
                </a:lnTo>
                <a:lnTo>
                  <a:pt x="527278" y="151155"/>
                </a:lnTo>
                <a:lnTo>
                  <a:pt x="527278" y="216395"/>
                </a:lnTo>
                <a:lnTo>
                  <a:pt x="445490" y="262674"/>
                </a:lnTo>
                <a:lnTo>
                  <a:pt x="445490" y="235216"/>
                </a:lnTo>
                <a:lnTo>
                  <a:pt x="445490" y="223659"/>
                </a:lnTo>
                <a:lnTo>
                  <a:pt x="442150" y="220319"/>
                </a:lnTo>
                <a:lnTo>
                  <a:pt x="430606" y="220319"/>
                </a:lnTo>
                <a:lnTo>
                  <a:pt x="430606" y="235216"/>
                </a:lnTo>
                <a:lnTo>
                  <a:pt x="430606" y="293687"/>
                </a:lnTo>
                <a:lnTo>
                  <a:pt x="430606" y="308571"/>
                </a:lnTo>
                <a:lnTo>
                  <a:pt x="430606" y="367030"/>
                </a:lnTo>
                <a:lnTo>
                  <a:pt x="430606" y="381914"/>
                </a:lnTo>
                <a:lnTo>
                  <a:pt x="430606" y="440359"/>
                </a:lnTo>
                <a:lnTo>
                  <a:pt x="222567" y="440359"/>
                </a:lnTo>
                <a:lnTo>
                  <a:pt x="222567" y="425640"/>
                </a:lnTo>
                <a:lnTo>
                  <a:pt x="222567" y="413512"/>
                </a:lnTo>
                <a:lnTo>
                  <a:pt x="222897" y="412305"/>
                </a:lnTo>
                <a:lnTo>
                  <a:pt x="222897" y="411048"/>
                </a:lnTo>
                <a:lnTo>
                  <a:pt x="222567" y="409790"/>
                </a:lnTo>
                <a:lnTo>
                  <a:pt x="222567" y="381914"/>
                </a:lnTo>
                <a:lnTo>
                  <a:pt x="430606" y="381914"/>
                </a:lnTo>
                <a:lnTo>
                  <a:pt x="430606" y="367030"/>
                </a:lnTo>
                <a:lnTo>
                  <a:pt x="222567" y="367030"/>
                </a:lnTo>
                <a:lnTo>
                  <a:pt x="222567" y="308571"/>
                </a:lnTo>
                <a:lnTo>
                  <a:pt x="430606" y="308571"/>
                </a:lnTo>
                <a:lnTo>
                  <a:pt x="430606" y="293687"/>
                </a:lnTo>
                <a:lnTo>
                  <a:pt x="222567" y="293687"/>
                </a:lnTo>
                <a:lnTo>
                  <a:pt x="222567" y="261251"/>
                </a:lnTo>
                <a:lnTo>
                  <a:pt x="222567" y="235216"/>
                </a:lnTo>
                <a:lnTo>
                  <a:pt x="430606" y="235216"/>
                </a:lnTo>
                <a:lnTo>
                  <a:pt x="430606" y="220319"/>
                </a:lnTo>
                <a:lnTo>
                  <a:pt x="335305" y="220319"/>
                </a:lnTo>
                <a:lnTo>
                  <a:pt x="335305" y="145834"/>
                </a:lnTo>
                <a:lnTo>
                  <a:pt x="387464" y="145834"/>
                </a:lnTo>
                <a:lnTo>
                  <a:pt x="390791" y="142506"/>
                </a:lnTo>
                <a:lnTo>
                  <a:pt x="390791" y="3340"/>
                </a:lnTo>
                <a:lnTo>
                  <a:pt x="387464" y="0"/>
                </a:lnTo>
                <a:lnTo>
                  <a:pt x="375920" y="0"/>
                </a:lnTo>
                <a:lnTo>
                  <a:pt x="375920" y="102196"/>
                </a:lnTo>
                <a:lnTo>
                  <a:pt x="375920" y="130949"/>
                </a:lnTo>
                <a:lnTo>
                  <a:pt x="277279" y="130949"/>
                </a:lnTo>
                <a:lnTo>
                  <a:pt x="277279" y="102196"/>
                </a:lnTo>
                <a:lnTo>
                  <a:pt x="375920" y="102196"/>
                </a:lnTo>
                <a:lnTo>
                  <a:pt x="375920" y="0"/>
                </a:lnTo>
                <a:lnTo>
                  <a:pt x="375907" y="14897"/>
                </a:lnTo>
                <a:lnTo>
                  <a:pt x="375907" y="43649"/>
                </a:lnTo>
                <a:lnTo>
                  <a:pt x="375907" y="58547"/>
                </a:lnTo>
                <a:lnTo>
                  <a:pt x="375907" y="87312"/>
                </a:lnTo>
                <a:lnTo>
                  <a:pt x="277253" y="87312"/>
                </a:lnTo>
                <a:lnTo>
                  <a:pt x="277253" y="58547"/>
                </a:lnTo>
                <a:lnTo>
                  <a:pt x="375907" y="58547"/>
                </a:lnTo>
                <a:lnTo>
                  <a:pt x="375907" y="43649"/>
                </a:lnTo>
                <a:lnTo>
                  <a:pt x="277253" y="43649"/>
                </a:lnTo>
                <a:lnTo>
                  <a:pt x="277253" y="14897"/>
                </a:lnTo>
                <a:lnTo>
                  <a:pt x="375907" y="14897"/>
                </a:lnTo>
                <a:lnTo>
                  <a:pt x="375907" y="0"/>
                </a:lnTo>
                <a:lnTo>
                  <a:pt x="265709" y="0"/>
                </a:lnTo>
                <a:lnTo>
                  <a:pt x="262382" y="3340"/>
                </a:lnTo>
                <a:lnTo>
                  <a:pt x="262382" y="142506"/>
                </a:lnTo>
                <a:lnTo>
                  <a:pt x="265709" y="145834"/>
                </a:lnTo>
                <a:lnTo>
                  <a:pt x="320421" y="145834"/>
                </a:lnTo>
                <a:lnTo>
                  <a:pt x="320421" y="220319"/>
                </a:lnTo>
                <a:lnTo>
                  <a:pt x="211023" y="220319"/>
                </a:lnTo>
                <a:lnTo>
                  <a:pt x="207683" y="223659"/>
                </a:lnTo>
                <a:lnTo>
                  <a:pt x="207683" y="261251"/>
                </a:lnTo>
                <a:lnTo>
                  <a:pt x="158635" y="233502"/>
                </a:lnTo>
                <a:lnTo>
                  <a:pt x="128409" y="216395"/>
                </a:lnTo>
                <a:lnTo>
                  <a:pt x="128409" y="206349"/>
                </a:lnTo>
                <a:lnTo>
                  <a:pt x="128409" y="191465"/>
                </a:lnTo>
                <a:lnTo>
                  <a:pt x="128409" y="162699"/>
                </a:lnTo>
                <a:lnTo>
                  <a:pt x="128409" y="151155"/>
                </a:lnTo>
                <a:lnTo>
                  <a:pt x="125082" y="147815"/>
                </a:lnTo>
                <a:lnTo>
                  <a:pt x="113525" y="147815"/>
                </a:lnTo>
                <a:lnTo>
                  <a:pt x="113525" y="250012"/>
                </a:lnTo>
                <a:lnTo>
                  <a:pt x="113525" y="278777"/>
                </a:lnTo>
                <a:lnTo>
                  <a:pt x="14884" y="278777"/>
                </a:lnTo>
                <a:lnTo>
                  <a:pt x="14884" y="250012"/>
                </a:lnTo>
                <a:lnTo>
                  <a:pt x="113525" y="250012"/>
                </a:lnTo>
                <a:lnTo>
                  <a:pt x="113525" y="147815"/>
                </a:lnTo>
                <a:lnTo>
                  <a:pt x="113512" y="162699"/>
                </a:lnTo>
                <a:lnTo>
                  <a:pt x="113512" y="191465"/>
                </a:lnTo>
                <a:lnTo>
                  <a:pt x="113512" y="206349"/>
                </a:lnTo>
                <a:lnTo>
                  <a:pt x="113512" y="235115"/>
                </a:lnTo>
                <a:lnTo>
                  <a:pt x="14871" y="235115"/>
                </a:lnTo>
                <a:lnTo>
                  <a:pt x="14871" y="206349"/>
                </a:lnTo>
                <a:lnTo>
                  <a:pt x="113512" y="206349"/>
                </a:lnTo>
                <a:lnTo>
                  <a:pt x="113512" y="191465"/>
                </a:lnTo>
                <a:lnTo>
                  <a:pt x="14871" y="191465"/>
                </a:lnTo>
                <a:lnTo>
                  <a:pt x="14871" y="162699"/>
                </a:lnTo>
                <a:lnTo>
                  <a:pt x="113512" y="162699"/>
                </a:lnTo>
                <a:lnTo>
                  <a:pt x="113512" y="147815"/>
                </a:lnTo>
                <a:lnTo>
                  <a:pt x="3327" y="147815"/>
                </a:lnTo>
                <a:lnTo>
                  <a:pt x="0" y="151155"/>
                </a:lnTo>
                <a:lnTo>
                  <a:pt x="0" y="290334"/>
                </a:lnTo>
                <a:lnTo>
                  <a:pt x="3327" y="293662"/>
                </a:lnTo>
                <a:lnTo>
                  <a:pt x="125082" y="293662"/>
                </a:lnTo>
                <a:lnTo>
                  <a:pt x="128409" y="290334"/>
                </a:lnTo>
                <a:lnTo>
                  <a:pt x="128409" y="278777"/>
                </a:lnTo>
                <a:lnTo>
                  <a:pt x="128409" y="250012"/>
                </a:lnTo>
                <a:lnTo>
                  <a:pt x="128409" y="235115"/>
                </a:lnTo>
                <a:lnTo>
                  <a:pt x="128409" y="233502"/>
                </a:lnTo>
                <a:lnTo>
                  <a:pt x="207683" y="278358"/>
                </a:lnTo>
                <a:lnTo>
                  <a:pt x="207683" y="407809"/>
                </a:lnTo>
                <a:lnTo>
                  <a:pt x="128409" y="459867"/>
                </a:lnTo>
                <a:lnTo>
                  <a:pt x="128409" y="459282"/>
                </a:lnTo>
                <a:lnTo>
                  <a:pt x="128409" y="444411"/>
                </a:lnTo>
                <a:lnTo>
                  <a:pt x="128409" y="415645"/>
                </a:lnTo>
                <a:lnTo>
                  <a:pt x="128409" y="404088"/>
                </a:lnTo>
                <a:lnTo>
                  <a:pt x="125082" y="400761"/>
                </a:lnTo>
                <a:lnTo>
                  <a:pt x="113525" y="400761"/>
                </a:lnTo>
                <a:lnTo>
                  <a:pt x="113525" y="502932"/>
                </a:lnTo>
                <a:lnTo>
                  <a:pt x="113525" y="531698"/>
                </a:lnTo>
                <a:lnTo>
                  <a:pt x="14884" y="531698"/>
                </a:lnTo>
                <a:lnTo>
                  <a:pt x="14884" y="502932"/>
                </a:lnTo>
                <a:lnTo>
                  <a:pt x="113525" y="502932"/>
                </a:lnTo>
                <a:lnTo>
                  <a:pt x="113525" y="400761"/>
                </a:lnTo>
                <a:lnTo>
                  <a:pt x="113512" y="415645"/>
                </a:lnTo>
                <a:lnTo>
                  <a:pt x="113512" y="444411"/>
                </a:lnTo>
                <a:lnTo>
                  <a:pt x="113512" y="459282"/>
                </a:lnTo>
                <a:lnTo>
                  <a:pt x="113512" y="488048"/>
                </a:lnTo>
                <a:lnTo>
                  <a:pt x="14871" y="488048"/>
                </a:lnTo>
                <a:lnTo>
                  <a:pt x="14871" y="459282"/>
                </a:lnTo>
                <a:lnTo>
                  <a:pt x="113512" y="459282"/>
                </a:lnTo>
                <a:lnTo>
                  <a:pt x="113512" y="444411"/>
                </a:lnTo>
                <a:lnTo>
                  <a:pt x="14871" y="444411"/>
                </a:lnTo>
                <a:lnTo>
                  <a:pt x="14871" y="415645"/>
                </a:lnTo>
                <a:lnTo>
                  <a:pt x="113512" y="415645"/>
                </a:lnTo>
                <a:lnTo>
                  <a:pt x="113512" y="400761"/>
                </a:lnTo>
                <a:lnTo>
                  <a:pt x="3327" y="400761"/>
                </a:lnTo>
                <a:lnTo>
                  <a:pt x="0" y="404088"/>
                </a:lnTo>
                <a:lnTo>
                  <a:pt x="0" y="543255"/>
                </a:lnTo>
                <a:lnTo>
                  <a:pt x="3327" y="546582"/>
                </a:lnTo>
                <a:lnTo>
                  <a:pt x="125082" y="546582"/>
                </a:lnTo>
                <a:lnTo>
                  <a:pt x="128409" y="543255"/>
                </a:lnTo>
                <a:lnTo>
                  <a:pt x="128409" y="531698"/>
                </a:lnTo>
                <a:lnTo>
                  <a:pt x="128409" y="502932"/>
                </a:lnTo>
                <a:lnTo>
                  <a:pt x="128409" y="488048"/>
                </a:lnTo>
                <a:lnTo>
                  <a:pt x="128409" y="477685"/>
                </a:lnTo>
                <a:lnTo>
                  <a:pt x="155536" y="459867"/>
                </a:lnTo>
                <a:lnTo>
                  <a:pt x="207683" y="425640"/>
                </a:lnTo>
                <a:lnTo>
                  <a:pt x="207683" y="451929"/>
                </a:lnTo>
                <a:lnTo>
                  <a:pt x="211023" y="455256"/>
                </a:lnTo>
                <a:lnTo>
                  <a:pt x="320421" y="455256"/>
                </a:lnTo>
                <a:lnTo>
                  <a:pt x="320421" y="527126"/>
                </a:lnTo>
                <a:lnTo>
                  <a:pt x="265709" y="527126"/>
                </a:lnTo>
                <a:lnTo>
                  <a:pt x="262382" y="530466"/>
                </a:lnTo>
                <a:lnTo>
                  <a:pt x="262382" y="669632"/>
                </a:lnTo>
                <a:lnTo>
                  <a:pt x="265709" y="672973"/>
                </a:lnTo>
                <a:lnTo>
                  <a:pt x="387464" y="672973"/>
                </a:lnTo>
                <a:lnTo>
                  <a:pt x="390791" y="669632"/>
                </a:lnTo>
                <a:lnTo>
                  <a:pt x="390791" y="658088"/>
                </a:lnTo>
                <a:lnTo>
                  <a:pt x="390791" y="629323"/>
                </a:lnTo>
                <a:lnTo>
                  <a:pt x="390791" y="530466"/>
                </a:lnTo>
                <a:lnTo>
                  <a:pt x="387464" y="527126"/>
                </a:lnTo>
                <a:lnTo>
                  <a:pt x="375920" y="527126"/>
                </a:lnTo>
                <a:lnTo>
                  <a:pt x="375920" y="585673"/>
                </a:lnTo>
                <a:lnTo>
                  <a:pt x="375920" y="614438"/>
                </a:lnTo>
                <a:lnTo>
                  <a:pt x="375920" y="629323"/>
                </a:lnTo>
                <a:lnTo>
                  <a:pt x="375920" y="658088"/>
                </a:lnTo>
                <a:lnTo>
                  <a:pt x="277279" y="658088"/>
                </a:lnTo>
                <a:lnTo>
                  <a:pt x="277279" y="629323"/>
                </a:lnTo>
                <a:lnTo>
                  <a:pt x="375920" y="629323"/>
                </a:lnTo>
                <a:lnTo>
                  <a:pt x="375920" y="614438"/>
                </a:lnTo>
                <a:lnTo>
                  <a:pt x="277279" y="614438"/>
                </a:lnTo>
                <a:lnTo>
                  <a:pt x="277279" y="585673"/>
                </a:lnTo>
                <a:lnTo>
                  <a:pt x="375920" y="585673"/>
                </a:lnTo>
                <a:lnTo>
                  <a:pt x="375920" y="527126"/>
                </a:lnTo>
                <a:lnTo>
                  <a:pt x="375907" y="542010"/>
                </a:lnTo>
                <a:lnTo>
                  <a:pt x="375907" y="570776"/>
                </a:lnTo>
                <a:lnTo>
                  <a:pt x="277253" y="570776"/>
                </a:lnTo>
                <a:lnTo>
                  <a:pt x="277253" y="542010"/>
                </a:lnTo>
                <a:lnTo>
                  <a:pt x="375907" y="542010"/>
                </a:lnTo>
                <a:lnTo>
                  <a:pt x="375907" y="527126"/>
                </a:lnTo>
                <a:lnTo>
                  <a:pt x="335305" y="527126"/>
                </a:lnTo>
                <a:lnTo>
                  <a:pt x="335305" y="455256"/>
                </a:lnTo>
                <a:lnTo>
                  <a:pt x="442150" y="455256"/>
                </a:lnTo>
                <a:lnTo>
                  <a:pt x="445490" y="451929"/>
                </a:lnTo>
                <a:lnTo>
                  <a:pt x="445490" y="440359"/>
                </a:lnTo>
                <a:lnTo>
                  <a:pt x="445490" y="423964"/>
                </a:lnTo>
                <a:lnTo>
                  <a:pt x="527278" y="477685"/>
                </a:lnTo>
                <a:lnTo>
                  <a:pt x="527278" y="543255"/>
                </a:lnTo>
                <a:lnTo>
                  <a:pt x="530606" y="546582"/>
                </a:lnTo>
                <a:lnTo>
                  <a:pt x="652360" y="546582"/>
                </a:lnTo>
                <a:lnTo>
                  <a:pt x="655701" y="543255"/>
                </a:lnTo>
                <a:lnTo>
                  <a:pt x="655701" y="531698"/>
                </a:lnTo>
                <a:lnTo>
                  <a:pt x="655701" y="502932"/>
                </a:lnTo>
                <a:lnTo>
                  <a:pt x="655701" y="404088"/>
                </a:lnTo>
                <a:lnTo>
                  <a:pt x="652360" y="400761"/>
                </a:lnTo>
                <a:lnTo>
                  <a:pt x="640803" y="400761"/>
                </a:lnTo>
                <a:lnTo>
                  <a:pt x="640803" y="415645"/>
                </a:lnTo>
                <a:lnTo>
                  <a:pt x="640803" y="444411"/>
                </a:lnTo>
                <a:lnTo>
                  <a:pt x="640803" y="459282"/>
                </a:lnTo>
                <a:lnTo>
                  <a:pt x="640803" y="488048"/>
                </a:lnTo>
                <a:lnTo>
                  <a:pt x="640803" y="502932"/>
                </a:lnTo>
                <a:lnTo>
                  <a:pt x="640803" y="531698"/>
                </a:lnTo>
                <a:lnTo>
                  <a:pt x="542163" y="531698"/>
                </a:lnTo>
                <a:lnTo>
                  <a:pt x="542163" y="502932"/>
                </a:lnTo>
                <a:lnTo>
                  <a:pt x="640803" y="502932"/>
                </a:lnTo>
                <a:lnTo>
                  <a:pt x="640803" y="488048"/>
                </a:lnTo>
                <a:lnTo>
                  <a:pt x="542163" y="488048"/>
                </a:lnTo>
                <a:lnTo>
                  <a:pt x="542163" y="459867"/>
                </a:lnTo>
                <a:lnTo>
                  <a:pt x="542163" y="459282"/>
                </a:lnTo>
                <a:lnTo>
                  <a:pt x="640803" y="459282"/>
                </a:lnTo>
                <a:lnTo>
                  <a:pt x="640803" y="444411"/>
                </a:lnTo>
                <a:lnTo>
                  <a:pt x="542163" y="444411"/>
                </a:lnTo>
                <a:lnTo>
                  <a:pt x="542163" y="415645"/>
                </a:lnTo>
                <a:lnTo>
                  <a:pt x="640803" y="415645"/>
                </a:lnTo>
                <a:lnTo>
                  <a:pt x="640803" y="400761"/>
                </a:lnTo>
                <a:lnTo>
                  <a:pt x="530606" y="400761"/>
                </a:lnTo>
                <a:lnTo>
                  <a:pt x="527278" y="404088"/>
                </a:lnTo>
                <a:lnTo>
                  <a:pt x="527278" y="459867"/>
                </a:lnTo>
                <a:lnTo>
                  <a:pt x="472617" y="423964"/>
                </a:lnTo>
                <a:lnTo>
                  <a:pt x="445490" y="406158"/>
                </a:lnTo>
                <a:lnTo>
                  <a:pt x="445490" y="381914"/>
                </a:lnTo>
                <a:lnTo>
                  <a:pt x="445490" y="367030"/>
                </a:lnTo>
                <a:lnTo>
                  <a:pt x="445490" y="308571"/>
                </a:lnTo>
                <a:lnTo>
                  <a:pt x="445490" y="293687"/>
                </a:lnTo>
                <a:lnTo>
                  <a:pt x="445490" y="279781"/>
                </a:lnTo>
                <a:lnTo>
                  <a:pt x="475716" y="262674"/>
                </a:lnTo>
                <a:lnTo>
                  <a:pt x="527278" y="233502"/>
                </a:lnTo>
                <a:lnTo>
                  <a:pt x="527278" y="290334"/>
                </a:lnTo>
                <a:lnTo>
                  <a:pt x="530606" y="293662"/>
                </a:lnTo>
                <a:lnTo>
                  <a:pt x="652360" y="293662"/>
                </a:lnTo>
                <a:lnTo>
                  <a:pt x="655701" y="290334"/>
                </a:lnTo>
                <a:lnTo>
                  <a:pt x="655701" y="278777"/>
                </a:lnTo>
                <a:lnTo>
                  <a:pt x="655701" y="250012"/>
                </a:lnTo>
                <a:lnTo>
                  <a:pt x="655701" y="235127"/>
                </a:lnTo>
                <a:lnTo>
                  <a:pt x="655701" y="206362"/>
                </a:lnTo>
                <a:lnTo>
                  <a:pt x="655701" y="191465"/>
                </a:lnTo>
                <a:lnTo>
                  <a:pt x="655701" y="162699"/>
                </a:lnTo>
                <a:lnTo>
                  <a:pt x="655701" y="151155"/>
                </a:lnTo>
                <a:close/>
              </a:path>
            </a:pathLst>
          </a:custGeom>
          <a:solidFill>
            <a:srgbClr val="95D5D6"/>
          </a:solidFill>
        </p:spPr>
        <p:txBody>
          <a:bodyPr wrap="square" lIns="0" tIns="0" rIns="0" bIns="0" rtlCol="0"/>
          <a:lstStyle/>
          <a:p>
            <a:endParaRPr dirty="0"/>
          </a:p>
        </p:txBody>
      </p:sp>
      <p:grpSp>
        <p:nvGrpSpPr>
          <p:cNvPr id="16" name="object 16"/>
          <p:cNvGrpSpPr/>
          <p:nvPr/>
        </p:nvGrpSpPr>
        <p:grpSpPr>
          <a:xfrm>
            <a:off x="9259835" y="3660715"/>
            <a:ext cx="2693035" cy="2464435"/>
            <a:chOff x="9259835" y="3660715"/>
            <a:chExt cx="2693035" cy="2464435"/>
          </a:xfrm>
        </p:grpSpPr>
        <p:sp>
          <p:nvSpPr>
            <p:cNvPr id="17" name="object 17"/>
            <p:cNvSpPr/>
            <p:nvPr/>
          </p:nvSpPr>
          <p:spPr>
            <a:xfrm>
              <a:off x="10838422" y="3660724"/>
              <a:ext cx="931544" cy="931544"/>
            </a:xfrm>
            <a:custGeom>
              <a:avLst/>
              <a:gdLst/>
              <a:ahLst/>
              <a:cxnLst/>
              <a:rect l="l" t="t" r="r" b="b"/>
              <a:pathLst>
                <a:path w="931545" h="931545">
                  <a:moveTo>
                    <a:pt x="392811" y="378256"/>
                  </a:moveTo>
                  <a:lnTo>
                    <a:pt x="363715" y="378256"/>
                  </a:lnTo>
                  <a:lnTo>
                    <a:pt x="363715" y="407352"/>
                  </a:lnTo>
                  <a:lnTo>
                    <a:pt x="392811" y="407352"/>
                  </a:lnTo>
                  <a:lnTo>
                    <a:pt x="392811" y="378256"/>
                  </a:lnTo>
                  <a:close/>
                </a:path>
                <a:path w="931545" h="931545">
                  <a:moveTo>
                    <a:pt x="392811" y="320065"/>
                  </a:moveTo>
                  <a:lnTo>
                    <a:pt x="363715" y="320065"/>
                  </a:lnTo>
                  <a:lnTo>
                    <a:pt x="363715" y="349161"/>
                  </a:lnTo>
                  <a:lnTo>
                    <a:pt x="392811" y="349161"/>
                  </a:lnTo>
                  <a:lnTo>
                    <a:pt x="392811" y="320065"/>
                  </a:lnTo>
                  <a:close/>
                </a:path>
                <a:path w="931545" h="931545">
                  <a:moveTo>
                    <a:pt x="392811" y="0"/>
                  </a:moveTo>
                  <a:lnTo>
                    <a:pt x="345808" y="3441"/>
                  </a:lnTo>
                  <a:lnTo>
                    <a:pt x="300926" y="13436"/>
                  </a:lnTo>
                  <a:lnTo>
                    <a:pt x="258635" y="29502"/>
                  </a:lnTo>
                  <a:lnTo>
                    <a:pt x="219430" y="51130"/>
                  </a:lnTo>
                  <a:lnTo>
                    <a:pt x="183807" y="77851"/>
                  </a:lnTo>
                  <a:lnTo>
                    <a:pt x="152260" y="109156"/>
                  </a:lnTo>
                  <a:lnTo>
                    <a:pt x="125260" y="144564"/>
                  </a:lnTo>
                  <a:lnTo>
                    <a:pt x="103327" y="183578"/>
                  </a:lnTo>
                  <a:lnTo>
                    <a:pt x="86944" y="225704"/>
                  </a:lnTo>
                  <a:lnTo>
                    <a:pt x="76581" y="270459"/>
                  </a:lnTo>
                  <a:lnTo>
                    <a:pt x="72758" y="317347"/>
                  </a:lnTo>
                  <a:lnTo>
                    <a:pt x="0" y="506501"/>
                  </a:lnTo>
                  <a:lnTo>
                    <a:pt x="0" y="552843"/>
                  </a:lnTo>
                  <a:lnTo>
                    <a:pt x="72745" y="552843"/>
                  </a:lnTo>
                  <a:lnTo>
                    <a:pt x="72745" y="669239"/>
                  </a:lnTo>
                  <a:lnTo>
                    <a:pt x="80759" y="708837"/>
                  </a:lnTo>
                  <a:lnTo>
                    <a:pt x="102603" y="741210"/>
                  </a:lnTo>
                  <a:lnTo>
                    <a:pt x="134975" y="763054"/>
                  </a:lnTo>
                  <a:lnTo>
                    <a:pt x="174586" y="771067"/>
                  </a:lnTo>
                  <a:lnTo>
                    <a:pt x="247319" y="771067"/>
                  </a:lnTo>
                  <a:lnTo>
                    <a:pt x="247319" y="931100"/>
                  </a:lnTo>
                  <a:lnTo>
                    <a:pt x="276428" y="931100"/>
                  </a:lnTo>
                  <a:lnTo>
                    <a:pt x="276428" y="771067"/>
                  </a:lnTo>
                  <a:lnTo>
                    <a:pt x="305523" y="771067"/>
                  </a:lnTo>
                  <a:lnTo>
                    <a:pt x="305523" y="741972"/>
                  </a:lnTo>
                  <a:lnTo>
                    <a:pt x="261874" y="741972"/>
                  </a:lnTo>
                  <a:lnTo>
                    <a:pt x="174586" y="741972"/>
                  </a:lnTo>
                  <a:lnTo>
                    <a:pt x="146291" y="736244"/>
                  </a:lnTo>
                  <a:lnTo>
                    <a:pt x="123164" y="720648"/>
                  </a:lnTo>
                  <a:lnTo>
                    <a:pt x="107556" y="697522"/>
                  </a:lnTo>
                  <a:lnTo>
                    <a:pt x="101841" y="669239"/>
                  </a:lnTo>
                  <a:lnTo>
                    <a:pt x="101841" y="523748"/>
                  </a:lnTo>
                  <a:lnTo>
                    <a:pt x="29095" y="523748"/>
                  </a:lnTo>
                  <a:lnTo>
                    <a:pt x="29095" y="511898"/>
                  </a:lnTo>
                  <a:lnTo>
                    <a:pt x="101841" y="322770"/>
                  </a:lnTo>
                  <a:lnTo>
                    <a:pt x="101841" y="320065"/>
                  </a:lnTo>
                  <a:lnTo>
                    <a:pt x="105651" y="272923"/>
                  </a:lnTo>
                  <a:lnTo>
                    <a:pt x="116700" y="228193"/>
                  </a:lnTo>
                  <a:lnTo>
                    <a:pt x="134366" y="186461"/>
                  </a:lnTo>
                  <a:lnTo>
                    <a:pt x="158051" y="148336"/>
                  </a:lnTo>
                  <a:lnTo>
                    <a:pt x="187159" y="114414"/>
                  </a:lnTo>
                  <a:lnTo>
                    <a:pt x="221081" y="85305"/>
                  </a:lnTo>
                  <a:lnTo>
                    <a:pt x="259207" y="61620"/>
                  </a:lnTo>
                  <a:lnTo>
                    <a:pt x="300939" y="43954"/>
                  </a:lnTo>
                  <a:lnTo>
                    <a:pt x="345668" y="32905"/>
                  </a:lnTo>
                  <a:lnTo>
                    <a:pt x="392811" y="29095"/>
                  </a:lnTo>
                  <a:lnTo>
                    <a:pt x="392811" y="0"/>
                  </a:lnTo>
                  <a:close/>
                </a:path>
                <a:path w="931545" h="931545">
                  <a:moveTo>
                    <a:pt x="712876" y="290982"/>
                  </a:moveTo>
                  <a:lnTo>
                    <a:pt x="706628" y="244614"/>
                  </a:lnTo>
                  <a:lnTo>
                    <a:pt x="689000" y="202933"/>
                  </a:lnTo>
                  <a:lnTo>
                    <a:pt x="661682" y="167589"/>
                  </a:lnTo>
                  <a:lnTo>
                    <a:pt x="626338" y="140258"/>
                  </a:lnTo>
                  <a:lnTo>
                    <a:pt x="584657" y="122643"/>
                  </a:lnTo>
                  <a:lnTo>
                    <a:pt x="538302" y="116395"/>
                  </a:lnTo>
                  <a:lnTo>
                    <a:pt x="491934" y="122631"/>
                  </a:lnTo>
                  <a:lnTo>
                    <a:pt x="450240" y="140258"/>
                  </a:lnTo>
                  <a:lnTo>
                    <a:pt x="414896" y="167576"/>
                  </a:lnTo>
                  <a:lnTo>
                    <a:pt x="387578" y="202920"/>
                  </a:lnTo>
                  <a:lnTo>
                    <a:pt x="369951" y="244602"/>
                  </a:lnTo>
                  <a:lnTo>
                    <a:pt x="363715" y="290969"/>
                  </a:lnTo>
                  <a:lnTo>
                    <a:pt x="392811" y="290969"/>
                  </a:lnTo>
                  <a:lnTo>
                    <a:pt x="400240" y="245033"/>
                  </a:lnTo>
                  <a:lnTo>
                    <a:pt x="420916" y="205105"/>
                  </a:lnTo>
                  <a:lnTo>
                    <a:pt x="452437" y="173596"/>
                  </a:lnTo>
                  <a:lnTo>
                    <a:pt x="492366" y="152920"/>
                  </a:lnTo>
                  <a:lnTo>
                    <a:pt x="538302" y="145491"/>
                  </a:lnTo>
                  <a:lnTo>
                    <a:pt x="584225" y="152920"/>
                  </a:lnTo>
                  <a:lnTo>
                    <a:pt x="624154" y="173596"/>
                  </a:lnTo>
                  <a:lnTo>
                    <a:pt x="655662" y="205105"/>
                  </a:lnTo>
                  <a:lnTo>
                    <a:pt x="676351" y="245033"/>
                  </a:lnTo>
                  <a:lnTo>
                    <a:pt x="683780" y="290982"/>
                  </a:lnTo>
                  <a:lnTo>
                    <a:pt x="683780" y="349173"/>
                  </a:lnTo>
                  <a:lnTo>
                    <a:pt x="678548" y="409117"/>
                  </a:lnTo>
                  <a:lnTo>
                    <a:pt x="664819" y="463600"/>
                  </a:lnTo>
                  <a:lnTo>
                    <a:pt x="645553" y="514159"/>
                  </a:lnTo>
                  <a:lnTo>
                    <a:pt x="602691" y="608622"/>
                  </a:lnTo>
                  <a:lnTo>
                    <a:pt x="584682" y="655281"/>
                  </a:lnTo>
                  <a:lnTo>
                    <a:pt x="572109" y="704011"/>
                  </a:lnTo>
                  <a:lnTo>
                    <a:pt x="567385" y="756526"/>
                  </a:lnTo>
                  <a:lnTo>
                    <a:pt x="567385" y="931100"/>
                  </a:lnTo>
                  <a:lnTo>
                    <a:pt x="596493" y="931100"/>
                  </a:lnTo>
                  <a:lnTo>
                    <a:pt x="596493" y="756526"/>
                  </a:lnTo>
                  <a:lnTo>
                    <a:pt x="600989" y="708228"/>
                  </a:lnTo>
                  <a:lnTo>
                    <a:pt x="612952" y="662711"/>
                  </a:lnTo>
                  <a:lnTo>
                    <a:pt x="630085" y="618629"/>
                  </a:lnTo>
                  <a:lnTo>
                    <a:pt x="668464" y="534466"/>
                  </a:lnTo>
                  <a:lnTo>
                    <a:pt x="685520" y="492785"/>
                  </a:lnTo>
                  <a:lnTo>
                    <a:pt x="699655" y="448640"/>
                  </a:lnTo>
                  <a:lnTo>
                    <a:pt x="709307" y="401091"/>
                  </a:lnTo>
                  <a:lnTo>
                    <a:pt x="712876" y="349173"/>
                  </a:lnTo>
                  <a:lnTo>
                    <a:pt x="712876" y="290982"/>
                  </a:lnTo>
                  <a:close/>
                </a:path>
                <a:path w="931545" h="931545">
                  <a:moveTo>
                    <a:pt x="931100" y="506501"/>
                  </a:moveTo>
                  <a:lnTo>
                    <a:pt x="858342" y="317347"/>
                  </a:lnTo>
                  <a:lnTo>
                    <a:pt x="854519" y="270459"/>
                  </a:lnTo>
                  <a:lnTo>
                    <a:pt x="844156" y="225704"/>
                  </a:lnTo>
                  <a:lnTo>
                    <a:pt x="827760" y="183578"/>
                  </a:lnTo>
                  <a:lnTo>
                    <a:pt x="805827" y="144564"/>
                  </a:lnTo>
                  <a:lnTo>
                    <a:pt x="778840" y="109169"/>
                  </a:lnTo>
                  <a:lnTo>
                    <a:pt x="747293" y="77863"/>
                  </a:lnTo>
                  <a:lnTo>
                    <a:pt x="711669" y="51142"/>
                  </a:lnTo>
                  <a:lnTo>
                    <a:pt x="672465" y="29514"/>
                  </a:lnTo>
                  <a:lnTo>
                    <a:pt x="630174" y="13449"/>
                  </a:lnTo>
                  <a:lnTo>
                    <a:pt x="585279" y="3454"/>
                  </a:lnTo>
                  <a:lnTo>
                    <a:pt x="538276" y="12"/>
                  </a:lnTo>
                  <a:lnTo>
                    <a:pt x="491045" y="3492"/>
                  </a:lnTo>
                  <a:lnTo>
                    <a:pt x="445947" y="13589"/>
                  </a:lnTo>
                  <a:lnTo>
                    <a:pt x="403479" y="29806"/>
                  </a:lnTo>
                  <a:lnTo>
                    <a:pt x="364134" y="51650"/>
                  </a:lnTo>
                  <a:lnTo>
                    <a:pt x="328422" y="78613"/>
                  </a:lnTo>
                  <a:lnTo>
                    <a:pt x="296824" y="110210"/>
                  </a:lnTo>
                  <a:lnTo>
                    <a:pt x="269862" y="145923"/>
                  </a:lnTo>
                  <a:lnTo>
                    <a:pt x="248018" y="185267"/>
                  </a:lnTo>
                  <a:lnTo>
                    <a:pt x="231800" y="227736"/>
                  </a:lnTo>
                  <a:lnTo>
                    <a:pt x="221703" y="272846"/>
                  </a:lnTo>
                  <a:lnTo>
                    <a:pt x="218224" y="320078"/>
                  </a:lnTo>
                  <a:lnTo>
                    <a:pt x="222935" y="368185"/>
                  </a:lnTo>
                  <a:lnTo>
                    <a:pt x="236512" y="413372"/>
                  </a:lnTo>
                  <a:lnTo>
                    <a:pt x="258127" y="454634"/>
                  </a:lnTo>
                  <a:lnTo>
                    <a:pt x="286918" y="490969"/>
                  </a:lnTo>
                  <a:lnTo>
                    <a:pt x="322084" y="521385"/>
                  </a:lnTo>
                  <a:lnTo>
                    <a:pt x="362762" y="544868"/>
                  </a:lnTo>
                  <a:lnTo>
                    <a:pt x="408114" y="560438"/>
                  </a:lnTo>
                  <a:lnTo>
                    <a:pt x="414540" y="580364"/>
                  </a:lnTo>
                  <a:lnTo>
                    <a:pt x="427189" y="596417"/>
                  </a:lnTo>
                  <a:lnTo>
                    <a:pt x="444665" y="607136"/>
                  </a:lnTo>
                  <a:lnTo>
                    <a:pt x="465543" y="611035"/>
                  </a:lnTo>
                  <a:lnTo>
                    <a:pt x="488175" y="606463"/>
                  </a:lnTo>
                  <a:lnTo>
                    <a:pt x="506679" y="593979"/>
                  </a:lnTo>
                  <a:lnTo>
                    <a:pt x="514794" y="581939"/>
                  </a:lnTo>
                  <a:lnTo>
                    <a:pt x="519163" y="575475"/>
                  </a:lnTo>
                  <a:lnTo>
                    <a:pt x="523735" y="552843"/>
                  </a:lnTo>
                  <a:lnTo>
                    <a:pt x="519163" y="530225"/>
                  </a:lnTo>
                  <a:lnTo>
                    <a:pt x="514794" y="523748"/>
                  </a:lnTo>
                  <a:lnTo>
                    <a:pt x="506679" y="511721"/>
                  </a:lnTo>
                  <a:lnTo>
                    <a:pt x="494639" y="503605"/>
                  </a:lnTo>
                  <a:lnTo>
                    <a:pt x="494639" y="552843"/>
                  </a:lnTo>
                  <a:lnTo>
                    <a:pt x="492353" y="564159"/>
                  </a:lnTo>
                  <a:lnTo>
                    <a:pt x="486105" y="573417"/>
                  </a:lnTo>
                  <a:lnTo>
                    <a:pt x="476859" y="579653"/>
                  </a:lnTo>
                  <a:lnTo>
                    <a:pt x="465543" y="581939"/>
                  </a:lnTo>
                  <a:lnTo>
                    <a:pt x="454240" y="579653"/>
                  </a:lnTo>
                  <a:lnTo>
                    <a:pt x="444982" y="573417"/>
                  </a:lnTo>
                  <a:lnTo>
                    <a:pt x="438746" y="564159"/>
                  </a:lnTo>
                  <a:lnTo>
                    <a:pt x="436448" y="552843"/>
                  </a:lnTo>
                  <a:lnTo>
                    <a:pt x="438746" y="541528"/>
                  </a:lnTo>
                  <a:lnTo>
                    <a:pt x="444982" y="532282"/>
                  </a:lnTo>
                  <a:lnTo>
                    <a:pt x="446303" y="531393"/>
                  </a:lnTo>
                  <a:lnTo>
                    <a:pt x="454240" y="526046"/>
                  </a:lnTo>
                  <a:lnTo>
                    <a:pt x="465543" y="523748"/>
                  </a:lnTo>
                  <a:lnTo>
                    <a:pt x="476859" y="526046"/>
                  </a:lnTo>
                  <a:lnTo>
                    <a:pt x="486105" y="532282"/>
                  </a:lnTo>
                  <a:lnTo>
                    <a:pt x="492353" y="541528"/>
                  </a:lnTo>
                  <a:lnTo>
                    <a:pt x="494639" y="552843"/>
                  </a:lnTo>
                  <a:lnTo>
                    <a:pt x="494639" y="503605"/>
                  </a:lnTo>
                  <a:lnTo>
                    <a:pt x="488175" y="499237"/>
                  </a:lnTo>
                  <a:lnTo>
                    <a:pt x="465543" y="494652"/>
                  </a:lnTo>
                  <a:lnTo>
                    <a:pt x="447979" y="497370"/>
                  </a:lnTo>
                  <a:lnTo>
                    <a:pt x="432574" y="504977"/>
                  </a:lnTo>
                  <a:lnTo>
                    <a:pt x="420166" y="516597"/>
                  </a:lnTo>
                  <a:lnTo>
                    <a:pt x="411556" y="531393"/>
                  </a:lnTo>
                  <a:lnTo>
                    <a:pt x="366090" y="514235"/>
                  </a:lnTo>
                  <a:lnTo>
                    <a:pt x="326351" y="488048"/>
                  </a:lnTo>
                  <a:lnTo>
                    <a:pt x="293471" y="454190"/>
                  </a:lnTo>
                  <a:lnTo>
                    <a:pt x="268592" y="414007"/>
                  </a:lnTo>
                  <a:lnTo>
                    <a:pt x="252831" y="368846"/>
                  </a:lnTo>
                  <a:lnTo>
                    <a:pt x="247319" y="320078"/>
                  </a:lnTo>
                  <a:lnTo>
                    <a:pt x="251142" y="272948"/>
                  </a:lnTo>
                  <a:lnTo>
                    <a:pt x="262178" y="228206"/>
                  </a:lnTo>
                  <a:lnTo>
                    <a:pt x="279844" y="186474"/>
                  </a:lnTo>
                  <a:lnTo>
                    <a:pt x="303530" y="148336"/>
                  </a:lnTo>
                  <a:lnTo>
                    <a:pt x="332638" y="114414"/>
                  </a:lnTo>
                  <a:lnTo>
                    <a:pt x="366560" y="85318"/>
                  </a:lnTo>
                  <a:lnTo>
                    <a:pt x="404685" y="61620"/>
                  </a:lnTo>
                  <a:lnTo>
                    <a:pt x="446417" y="43954"/>
                  </a:lnTo>
                  <a:lnTo>
                    <a:pt x="491147" y="32918"/>
                  </a:lnTo>
                  <a:lnTo>
                    <a:pt x="538276" y="29095"/>
                  </a:lnTo>
                  <a:lnTo>
                    <a:pt x="585419" y="32918"/>
                  </a:lnTo>
                  <a:lnTo>
                    <a:pt x="630161" y="43954"/>
                  </a:lnTo>
                  <a:lnTo>
                    <a:pt x="671893" y="61620"/>
                  </a:lnTo>
                  <a:lnTo>
                    <a:pt x="710031" y="85318"/>
                  </a:lnTo>
                  <a:lnTo>
                    <a:pt x="743940" y="114414"/>
                  </a:lnTo>
                  <a:lnTo>
                    <a:pt x="773049" y="148336"/>
                  </a:lnTo>
                  <a:lnTo>
                    <a:pt x="796734" y="186474"/>
                  </a:lnTo>
                  <a:lnTo>
                    <a:pt x="814400" y="228206"/>
                  </a:lnTo>
                  <a:lnTo>
                    <a:pt x="825449" y="272948"/>
                  </a:lnTo>
                  <a:lnTo>
                    <a:pt x="829259" y="320078"/>
                  </a:lnTo>
                  <a:lnTo>
                    <a:pt x="829259" y="322770"/>
                  </a:lnTo>
                  <a:lnTo>
                    <a:pt x="901928" y="511721"/>
                  </a:lnTo>
                  <a:lnTo>
                    <a:pt x="901992" y="523735"/>
                  </a:lnTo>
                  <a:lnTo>
                    <a:pt x="829259" y="523735"/>
                  </a:lnTo>
                  <a:lnTo>
                    <a:pt x="829259" y="669239"/>
                  </a:lnTo>
                  <a:lnTo>
                    <a:pt x="823531" y="697522"/>
                  </a:lnTo>
                  <a:lnTo>
                    <a:pt x="807935" y="720636"/>
                  </a:lnTo>
                  <a:lnTo>
                    <a:pt x="784809" y="736231"/>
                  </a:lnTo>
                  <a:lnTo>
                    <a:pt x="756513" y="741959"/>
                  </a:lnTo>
                  <a:lnTo>
                    <a:pt x="625576" y="741959"/>
                  </a:lnTo>
                  <a:lnTo>
                    <a:pt x="625576" y="771067"/>
                  </a:lnTo>
                  <a:lnTo>
                    <a:pt x="654672" y="771067"/>
                  </a:lnTo>
                  <a:lnTo>
                    <a:pt x="654672" y="931100"/>
                  </a:lnTo>
                  <a:lnTo>
                    <a:pt x="683768" y="931100"/>
                  </a:lnTo>
                  <a:lnTo>
                    <a:pt x="683768" y="771067"/>
                  </a:lnTo>
                  <a:lnTo>
                    <a:pt x="756513" y="771067"/>
                  </a:lnTo>
                  <a:lnTo>
                    <a:pt x="796112" y="763054"/>
                  </a:lnTo>
                  <a:lnTo>
                    <a:pt x="828484" y="741210"/>
                  </a:lnTo>
                  <a:lnTo>
                    <a:pt x="850328" y="708837"/>
                  </a:lnTo>
                  <a:lnTo>
                    <a:pt x="858342" y="669239"/>
                  </a:lnTo>
                  <a:lnTo>
                    <a:pt x="858342" y="552843"/>
                  </a:lnTo>
                  <a:lnTo>
                    <a:pt x="931100" y="552843"/>
                  </a:lnTo>
                  <a:lnTo>
                    <a:pt x="931100" y="506501"/>
                  </a:lnTo>
                  <a:close/>
                </a:path>
              </a:pathLst>
            </a:custGeom>
            <a:solidFill>
              <a:srgbClr val="95D5D6"/>
            </a:solidFill>
          </p:spPr>
          <p:txBody>
            <a:bodyPr wrap="square" lIns="0" tIns="0" rIns="0" bIns="0" rtlCol="0"/>
            <a:lstStyle/>
            <a:p>
              <a:endParaRPr dirty="0"/>
            </a:p>
          </p:txBody>
        </p:sp>
        <p:pic>
          <p:nvPicPr>
            <p:cNvPr id="18" name="object 18"/>
            <p:cNvPicPr/>
            <p:nvPr/>
          </p:nvPicPr>
          <p:blipFill>
            <a:blip r:embed="rId5" cstate="print"/>
            <a:stretch>
              <a:fillRect/>
            </a:stretch>
          </p:blipFill>
          <p:spPr>
            <a:xfrm>
              <a:off x="11260335" y="3835313"/>
              <a:ext cx="232765" cy="232765"/>
            </a:xfrm>
            <a:prstGeom prst="rect">
              <a:avLst/>
            </a:prstGeom>
          </p:spPr>
        </p:pic>
        <p:pic>
          <p:nvPicPr>
            <p:cNvPr id="19" name="object 19"/>
            <p:cNvPicPr/>
            <p:nvPr/>
          </p:nvPicPr>
          <p:blipFill>
            <a:blip r:embed="rId6" cstate="print"/>
            <a:stretch>
              <a:fillRect/>
            </a:stretch>
          </p:blipFill>
          <p:spPr>
            <a:xfrm>
              <a:off x="9259835" y="3875534"/>
              <a:ext cx="2692468" cy="2249445"/>
            </a:xfrm>
            <a:prstGeom prst="rect">
              <a:avLst/>
            </a:prstGeom>
          </p:spPr>
        </p:pic>
      </p:grpSp>
      <p:sp>
        <p:nvSpPr>
          <p:cNvPr id="20" name="object 20"/>
          <p:cNvSpPr/>
          <p:nvPr/>
        </p:nvSpPr>
        <p:spPr>
          <a:xfrm>
            <a:off x="12087111" y="4066387"/>
            <a:ext cx="105410" cy="370840"/>
          </a:xfrm>
          <a:custGeom>
            <a:avLst/>
            <a:gdLst/>
            <a:ahLst/>
            <a:cxnLst/>
            <a:rect l="l" t="t" r="r" b="b"/>
            <a:pathLst>
              <a:path w="105409" h="370839">
                <a:moveTo>
                  <a:pt x="104990" y="46304"/>
                </a:moveTo>
                <a:lnTo>
                  <a:pt x="100164" y="47282"/>
                </a:lnTo>
                <a:lnTo>
                  <a:pt x="71501" y="66624"/>
                </a:lnTo>
                <a:lnTo>
                  <a:pt x="52158" y="95288"/>
                </a:lnTo>
                <a:lnTo>
                  <a:pt x="45059" y="130352"/>
                </a:lnTo>
                <a:lnTo>
                  <a:pt x="52158" y="165404"/>
                </a:lnTo>
                <a:lnTo>
                  <a:pt x="71501" y="194056"/>
                </a:lnTo>
                <a:lnTo>
                  <a:pt x="100164" y="213398"/>
                </a:lnTo>
                <a:lnTo>
                  <a:pt x="104990" y="214376"/>
                </a:lnTo>
                <a:lnTo>
                  <a:pt x="104990" y="189992"/>
                </a:lnTo>
                <a:lnTo>
                  <a:pt x="87426" y="178130"/>
                </a:lnTo>
                <a:lnTo>
                  <a:pt x="72923" y="156641"/>
                </a:lnTo>
                <a:lnTo>
                  <a:pt x="67602" y="130352"/>
                </a:lnTo>
                <a:lnTo>
                  <a:pt x="72923" y="104051"/>
                </a:lnTo>
                <a:lnTo>
                  <a:pt x="87426" y="82550"/>
                </a:lnTo>
                <a:lnTo>
                  <a:pt x="104990" y="70688"/>
                </a:lnTo>
                <a:lnTo>
                  <a:pt x="104990" y="46304"/>
                </a:lnTo>
                <a:close/>
              </a:path>
              <a:path w="105409" h="370839">
                <a:moveTo>
                  <a:pt x="104990" y="0"/>
                </a:moveTo>
                <a:lnTo>
                  <a:pt x="55410" y="21234"/>
                </a:lnTo>
                <a:lnTo>
                  <a:pt x="26123" y="50533"/>
                </a:lnTo>
                <a:lnTo>
                  <a:pt x="6908" y="87655"/>
                </a:lnTo>
                <a:lnTo>
                  <a:pt x="0" y="130352"/>
                </a:lnTo>
                <a:lnTo>
                  <a:pt x="2933" y="160782"/>
                </a:lnTo>
                <a:lnTo>
                  <a:pt x="10642" y="183578"/>
                </a:lnTo>
                <a:lnTo>
                  <a:pt x="21450" y="201206"/>
                </a:lnTo>
                <a:lnTo>
                  <a:pt x="46367" y="231635"/>
                </a:lnTo>
                <a:lnTo>
                  <a:pt x="57200" y="250228"/>
                </a:lnTo>
                <a:lnTo>
                  <a:pt x="64757" y="275399"/>
                </a:lnTo>
                <a:lnTo>
                  <a:pt x="67602" y="310654"/>
                </a:lnTo>
                <a:lnTo>
                  <a:pt x="72923" y="336943"/>
                </a:lnTo>
                <a:lnTo>
                  <a:pt x="87426" y="358432"/>
                </a:lnTo>
                <a:lnTo>
                  <a:pt x="104990" y="370281"/>
                </a:lnTo>
                <a:lnTo>
                  <a:pt x="104990" y="343611"/>
                </a:lnTo>
                <a:lnTo>
                  <a:pt x="103365" y="342506"/>
                </a:lnTo>
                <a:lnTo>
                  <a:pt x="93687" y="328180"/>
                </a:lnTo>
                <a:lnTo>
                  <a:pt x="90144" y="310654"/>
                </a:lnTo>
                <a:lnTo>
                  <a:pt x="86588" y="269722"/>
                </a:lnTo>
                <a:lnTo>
                  <a:pt x="77381" y="240157"/>
                </a:lnTo>
                <a:lnTo>
                  <a:pt x="64706" y="218528"/>
                </a:lnTo>
                <a:lnTo>
                  <a:pt x="50774" y="201409"/>
                </a:lnTo>
                <a:lnTo>
                  <a:pt x="39966" y="188302"/>
                </a:lnTo>
                <a:lnTo>
                  <a:pt x="30975" y="173685"/>
                </a:lnTo>
                <a:lnTo>
                  <a:pt x="24815" y="155168"/>
                </a:lnTo>
                <a:lnTo>
                  <a:pt x="22529" y="130352"/>
                </a:lnTo>
                <a:lnTo>
                  <a:pt x="31394" y="86525"/>
                </a:lnTo>
                <a:lnTo>
                  <a:pt x="55575" y="50698"/>
                </a:lnTo>
                <a:lnTo>
                  <a:pt x="91389" y="26517"/>
                </a:lnTo>
                <a:lnTo>
                  <a:pt x="104990" y="23761"/>
                </a:lnTo>
                <a:lnTo>
                  <a:pt x="104990" y="0"/>
                </a:lnTo>
                <a:close/>
              </a:path>
            </a:pathLst>
          </a:custGeom>
          <a:solidFill>
            <a:srgbClr val="95D5D6"/>
          </a:solidFill>
        </p:spPr>
        <p:txBody>
          <a:bodyPr wrap="square" lIns="0" tIns="0" rIns="0" bIns="0" rtlCol="0"/>
          <a:lstStyle/>
          <a:p>
            <a:endParaRPr dirty="0"/>
          </a:p>
        </p:txBody>
      </p:sp>
      <p:sp>
        <p:nvSpPr>
          <p:cNvPr id="21" name="object 21"/>
          <p:cNvSpPr/>
          <p:nvPr/>
        </p:nvSpPr>
        <p:spPr>
          <a:xfrm>
            <a:off x="11895544" y="4061497"/>
            <a:ext cx="135255" cy="90170"/>
          </a:xfrm>
          <a:custGeom>
            <a:avLst/>
            <a:gdLst/>
            <a:ahLst/>
            <a:cxnLst/>
            <a:rect l="l" t="t" r="r" b="b"/>
            <a:pathLst>
              <a:path w="135254" h="90170">
                <a:moveTo>
                  <a:pt x="22529" y="0"/>
                </a:moveTo>
                <a:lnTo>
                  <a:pt x="0" y="0"/>
                </a:lnTo>
                <a:lnTo>
                  <a:pt x="0" y="22529"/>
                </a:lnTo>
                <a:lnTo>
                  <a:pt x="22529" y="22529"/>
                </a:lnTo>
                <a:lnTo>
                  <a:pt x="22529" y="0"/>
                </a:lnTo>
                <a:close/>
              </a:path>
              <a:path w="135254" h="90170">
                <a:moveTo>
                  <a:pt x="78867" y="33794"/>
                </a:moveTo>
                <a:lnTo>
                  <a:pt x="56337" y="33794"/>
                </a:lnTo>
                <a:lnTo>
                  <a:pt x="56337" y="56324"/>
                </a:lnTo>
                <a:lnTo>
                  <a:pt x="78867" y="56324"/>
                </a:lnTo>
                <a:lnTo>
                  <a:pt x="78867" y="33794"/>
                </a:lnTo>
                <a:close/>
              </a:path>
              <a:path w="135254" h="90170">
                <a:moveTo>
                  <a:pt x="135216" y="67614"/>
                </a:moveTo>
                <a:lnTo>
                  <a:pt x="112687" y="67614"/>
                </a:lnTo>
                <a:lnTo>
                  <a:pt x="112687" y="90144"/>
                </a:lnTo>
                <a:lnTo>
                  <a:pt x="135216" y="90144"/>
                </a:lnTo>
                <a:lnTo>
                  <a:pt x="135216" y="67614"/>
                </a:lnTo>
                <a:close/>
              </a:path>
            </a:pathLst>
          </a:custGeom>
          <a:solidFill>
            <a:srgbClr val="95D5D6"/>
          </a:solidFill>
        </p:spPr>
        <p:txBody>
          <a:bodyPr wrap="square" lIns="0" tIns="0" rIns="0" bIns="0" rtlCol="0"/>
          <a:lstStyle/>
          <a:p>
            <a:endParaRPr dirty="0"/>
          </a:p>
        </p:txBody>
      </p:sp>
      <p:sp>
        <p:nvSpPr>
          <p:cNvPr id="22" name="object 22"/>
          <p:cNvSpPr/>
          <p:nvPr/>
        </p:nvSpPr>
        <p:spPr>
          <a:xfrm>
            <a:off x="12030761" y="3926280"/>
            <a:ext cx="90170" cy="135255"/>
          </a:xfrm>
          <a:custGeom>
            <a:avLst/>
            <a:gdLst/>
            <a:ahLst/>
            <a:cxnLst/>
            <a:rect l="l" t="t" r="r" b="b"/>
            <a:pathLst>
              <a:path w="90170" h="135254">
                <a:moveTo>
                  <a:pt x="22529" y="0"/>
                </a:moveTo>
                <a:lnTo>
                  <a:pt x="0" y="0"/>
                </a:lnTo>
                <a:lnTo>
                  <a:pt x="0" y="22529"/>
                </a:lnTo>
                <a:lnTo>
                  <a:pt x="22529" y="22529"/>
                </a:lnTo>
                <a:lnTo>
                  <a:pt x="22529" y="0"/>
                </a:lnTo>
                <a:close/>
              </a:path>
              <a:path w="90170" h="135254">
                <a:moveTo>
                  <a:pt x="56337" y="56324"/>
                </a:moveTo>
                <a:lnTo>
                  <a:pt x="33807" y="56324"/>
                </a:lnTo>
                <a:lnTo>
                  <a:pt x="33807" y="78854"/>
                </a:lnTo>
                <a:lnTo>
                  <a:pt x="56337" y="78854"/>
                </a:lnTo>
                <a:lnTo>
                  <a:pt x="56337" y="56324"/>
                </a:lnTo>
                <a:close/>
              </a:path>
              <a:path w="90170" h="135254">
                <a:moveTo>
                  <a:pt x="90157" y="112674"/>
                </a:moveTo>
                <a:lnTo>
                  <a:pt x="67627" y="112674"/>
                </a:lnTo>
                <a:lnTo>
                  <a:pt x="67627" y="135204"/>
                </a:lnTo>
                <a:lnTo>
                  <a:pt x="90157" y="135204"/>
                </a:lnTo>
                <a:lnTo>
                  <a:pt x="90157" y="112674"/>
                </a:lnTo>
                <a:close/>
              </a:path>
            </a:pathLst>
          </a:custGeom>
          <a:solidFill>
            <a:srgbClr val="95D5D6"/>
          </a:solidFill>
        </p:spPr>
        <p:txBody>
          <a:bodyPr wrap="square" lIns="0" tIns="0" rIns="0" bIns="0" rtlCol="0"/>
          <a:lstStyle/>
          <a:p>
            <a:endParaRPr dirty="0"/>
          </a:p>
        </p:txBody>
      </p:sp>
      <p:sp>
        <p:nvSpPr>
          <p:cNvPr id="23" name="object 23"/>
          <p:cNvSpPr/>
          <p:nvPr/>
        </p:nvSpPr>
        <p:spPr>
          <a:xfrm>
            <a:off x="11861724" y="4241800"/>
            <a:ext cx="135255" cy="22860"/>
          </a:xfrm>
          <a:custGeom>
            <a:avLst/>
            <a:gdLst/>
            <a:ahLst/>
            <a:cxnLst/>
            <a:rect l="l" t="t" r="r" b="b"/>
            <a:pathLst>
              <a:path w="135254" h="22860">
                <a:moveTo>
                  <a:pt x="22529" y="0"/>
                </a:moveTo>
                <a:lnTo>
                  <a:pt x="0" y="0"/>
                </a:lnTo>
                <a:lnTo>
                  <a:pt x="0" y="22529"/>
                </a:lnTo>
                <a:lnTo>
                  <a:pt x="22529" y="22529"/>
                </a:lnTo>
                <a:lnTo>
                  <a:pt x="22529" y="0"/>
                </a:lnTo>
                <a:close/>
              </a:path>
              <a:path w="135254" h="22860">
                <a:moveTo>
                  <a:pt x="78879" y="0"/>
                </a:moveTo>
                <a:lnTo>
                  <a:pt x="56349" y="0"/>
                </a:lnTo>
                <a:lnTo>
                  <a:pt x="56349" y="22529"/>
                </a:lnTo>
                <a:lnTo>
                  <a:pt x="78879" y="22529"/>
                </a:lnTo>
                <a:lnTo>
                  <a:pt x="78879" y="0"/>
                </a:lnTo>
                <a:close/>
              </a:path>
              <a:path w="135254" h="22860">
                <a:moveTo>
                  <a:pt x="135216" y="0"/>
                </a:moveTo>
                <a:lnTo>
                  <a:pt x="112687" y="0"/>
                </a:lnTo>
                <a:lnTo>
                  <a:pt x="112687" y="22529"/>
                </a:lnTo>
                <a:lnTo>
                  <a:pt x="135216" y="22529"/>
                </a:lnTo>
                <a:lnTo>
                  <a:pt x="135216" y="0"/>
                </a:lnTo>
                <a:close/>
              </a:path>
            </a:pathLst>
          </a:custGeom>
          <a:solidFill>
            <a:srgbClr val="95D5D6"/>
          </a:solidFill>
        </p:spPr>
        <p:txBody>
          <a:bodyPr wrap="square" lIns="0" tIns="0" rIns="0" bIns="0" rtlCol="0"/>
          <a:lstStyle/>
          <a:p>
            <a:endParaRPr dirty="0"/>
          </a:p>
        </p:txBody>
      </p:sp>
      <p:pic>
        <p:nvPicPr>
          <p:cNvPr id="24" name="object 24"/>
          <p:cNvPicPr/>
          <p:nvPr/>
        </p:nvPicPr>
        <p:blipFill>
          <a:blip r:embed="rId7" cstate="print"/>
          <a:stretch>
            <a:fillRect/>
          </a:stretch>
        </p:blipFill>
        <p:spPr>
          <a:xfrm>
            <a:off x="8931055" y="1166499"/>
            <a:ext cx="1615857" cy="2599010"/>
          </a:xfrm>
          <a:prstGeom prst="rect">
            <a:avLst/>
          </a:prstGeom>
        </p:spPr>
      </p:pic>
      <p:sp>
        <p:nvSpPr>
          <p:cNvPr id="25" name="object 25"/>
          <p:cNvSpPr/>
          <p:nvPr/>
        </p:nvSpPr>
        <p:spPr>
          <a:xfrm>
            <a:off x="11895532" y="4354486"/>
            <a:ext cx="135255" cy="90170"/>
          </a:xfrm>
          <a:custGeom>
            <a:avLst/>
            <a:gdLst/>
            <a:ahLst/>
            <a:cxnLst/>
            <a:rect l="l" t="t" r="r" b="b"/>
            <a:pathLst>
              <a:path w="135254" h="90170">
                <a:moveTo>
                  <a:pt x="22529" y="67627"/>
                </a:moveTo>
                <a:lnTo>
                  <a:pt x="0" y="67627"/>
                </a:lnTo>
                <a:lnTo>
                  <a:pt x="0" y="90157"/>
                </a:lnTo>
                <a:lnTo>
                  <a:pt x="22529" y="90157"/>
                </a:lnTo>
                <a:lnTo>
                  <a:pt x="22529" y="67627"/>
                </a:lnTo>
                <a:close/>
              </a:path>
              <a:path w="135254" h="90170">
                <a:moveTo>
                  <a:pt x="78879" y="33820"/>
                </a:moveTo>
                <a:lnTo>
                  <a:pt x="56349" y="33820"/>
                </a:lnTo>
                <a:lnTo>
                  <a:pt x="56349" y="56349"/>
                </a:lnTo>
                <a:lnTo>
                  <a:pt x="78879" y="56349"/>
                </a:lnTo>
                <a:lnTo>
                  <a:pt x="78879" y="33820"/>
                </a:lnTo>
                <a:close/>
              </a:path>
              <a:path w="135254" h="90170">
                <a:moveTo>
                  <a:pt x="135229" y="0"/>
                </a:moveTo>
                <a:lnTo>
                  <a:pt x="112699" y="0"/>
                </a:lnTo>
                <a:lnTo>
                  <a:pt x="112699" y="22529"/>
                </a:lnTo>
                <a:lnTo>
                  <a:pt x="135229" y="22529"/>
                </a:lnTo>
                <a:lnTo>
                  <a:pt x="135229" y="0"/>
                </a:lnTo>
                <a:close/>
              </a:path>
            </a:pathLst>
          </a:custGeom>
          <a:solidFill>
            <a:srgbClr val="95D5D6"/>
          </a:solidFill>
        </p:spPr>
        <p:txBody>
          <a:bodyPr wrap="square" lIns="0" tIns="0" rIns="0" bIns="0" rtlCol="0"/>
          <a:lstStyle/>
          <a:p>
            <a:endParaRPr dirty="0"/>
          </a:p>
        </p:txBody>
      </p:sp>
      <p:sp>
        <p:nvSpPr>
          <p:cNvPr id="26" name="object 26"/>
          <p:cNvSpPr/>
          <p:nvPr/>
        </p:nvSpPr>
        <p:spPr>
          <a:xfrm>
            <a:off x="12030761" y="4444644"/>
            <a:ext cx="90170" cy="135255"/>
          </a:xfrm>
          <a:custGeom>
            <a:avLst/>
            <a:gdLst/>
            <a:ahLst/>
            <a:cxnLst/>
            <a:rect l="l" t="t" r="r" b="b"/>
            <a:pathLst>
              <a:path w="90170" h="135254">
                <a:moveTo>
                  <a:pt x="22529" y="112699"/>
                </a:moveTo>
                <a:lnTo>
                  <a:pt x="0" y="112699"/>
                </a:lnTo>
                <a:lnTo>
                  <a:pt x="0" y="135229"/>
                </a:lnTo>
                <a:lnTo>
                  <a:pt x="22529" y="135229"/>
                </a:lnTo>
                <a:lnTo>
                  <a:pt x="22529" y="112699"/>
                </a:lnTo>
                <a:close/>
              </a:path>
              <a:path w="90170" h="135254">
                <a:moveTo>
                  <a:pt x="56337" y="56349"/>
                </a:moveTo>
                <a:lnTo>
                  <a:pt x="33807" y="56349"/>
                </a:lnTo>
                <a:lnTo>
                  <a:pt x="33807" y="78879"/>
                </a:lnTo>
                <a:lnTo>
                  <a:pt x="56337" y="78879"/>
                </a:lnTo>
                <a:lnTo>
                  <a:pt x="56337" y="56349"/>
                </a:lnTo>
                <a:close/>
              </a:path>
              <a:path w="90170" h="135254">
                <a:moveTo>
                  <a:pt x="90144" y="0"/>
                </a:moveTo>
                <a:lnTo>
                  <a:pt x="67614" y="0"/>
                </a:lnTo>
                <a:lnTo>
                  <a:pt x="67614" y="22529"/>
                </a:lnTo>
                <a:lnTo>
                  <a:pt x="90144" y="22529"/>
                </a:lnTo>
                <a:lnTo>
                  <a:pt x="90144" y="0"/>
                </a:lnTo>
                <a:close/>
              </a:path>
            </a:pathLst>
          </a:custGeom>
          <a:solidFill>
            <a:srgbClr val="95D5D6"/>
          </a:solidFill>
        </p:spPr>
        <p:txBody>
          <a:bodyPr wrap="square" lIns="0" tIns="0" rIns="0" bIns="0" rtlCol="0"/>
          <a:lstStyle/>
          <a:p>
            <a:endParaRPr dirty="0"/>
          </a:p>
        </p:txBody>
      </p:sp>
      <p:sp>
        <p:nvSpPr>
          <p:cNvPr id="27" name="object 27"/>
          <p:cNvSpPr/>
          <p:nvPr/>
        </p:nvSpPr>
        <p:spPr>
          <a:xfrm>
            <a:off x="11680203" y="3068535"/>
            <a:ext cx="514350" cy="666115"/>
          </a:xfrm>
          <a:custGeom>
            <a:avLst/>
            <a:gdLst/>
            <a:ahLst/>
            <a:cxnLst/>
            <a:rect l="l" t="t" r="r" b="b"/>
            <a:pathLst>
              <a:path w="514350" h="666114">
                <a:moveTo>
                  <a:pt x="344893" y="224218"/>
                </a:moveTo>
                <a:lnTo>
                  <a:pt x="303733" y="224218"/>
                </a:lnTo>
                <a:lnTo>
                  <a:pt x="303733" y="265417"/>
                </a:lnTo>
                <a:lnTo>
                  <a:pt x="344893" y="265417"/>
                </a:lnTo>
                <a:lnTo>
                  <a:pt x="344893" y="224218"/>
                </a:lnTo>
                <a:close/>
              </a:path>
              <a:path w="514350" h="666114">
                <a:moveTo>
                  <a:pt x="357416" y="385495"/>
                </a:moveTo>
                <a:lnTo>
                  <a:pt x="316255" y="385495"/>
                </a:lnTo>
                <a:lnTo>
                  <a:pt x="316255" y="426694"/>
                </a:lnTo>
                <a:lnTo>
                  <a:pt x="357416" y="426694"/>
                </a:lnTo>
                <a:lnTo>
                  <a:pt x="357416" y="385495"/>
                </a:lnTo>
                <a:close/>
              </a:path>
              <a:path w="514350" h="666114">
                <a:moveTo>
                  <a:pt x="406831" y="96583"/>
                </a:moveTo>
                <a:lnTo>
                  <a:pt x="406158" y="96583"/>
                </a:lnTo>
                <a:lnTo>
                  <a:pt x="406831" y="96583"/>
                </a:lnTo>
                <a:close/>
              </a:path>
              <a:path w="514350" h="666114">
                <a:moveTo>
                  <a:pt x="501459" y="385495"/>
                </a:moveTo>
                <a:lnTo>
                  <a:pt x="460286" y="385495"/>
                </a:lnTo>
                <a:lnTo>
                  <a:pt x="460286" y="426707"/>
                </a:lnTo>
                <a:lnTo>
                  <a:pt x="501459" y="426707"/>
                </a:lnTo>
                <a:lnTo>
                  <a:pt x="501459" y="385495"/>
                </a:lnTo>
                <a:close/>
              </a:path>
              <a:path w="514350" h="666114">
                <a:moveTo>
                  <a:pt x="511898" y="129870"/>
                </a:moveTo>
                <a:lnTo>
                  <a:pt x="466636" y="115443"/>
                </a:lnTo>
                <a:lnTo>
                  <a:pt x="408051" y="96774"/>
                </a:lnTo>
                <a:lnTo>
                  <a:pt x="407809" y="96710"/>
                </a:lnTo>
                <a:lnTo>
                  <a:pt x="407606" y="96774"/>
                </a:lnTo>
                <a:lnTo>
                  <a:pt x="406882" y="96596"/>
                </a:lnTo>
                <a:lnTo>
                  <a:pt x="405790" y="96596"/>
                </a:lnTo>
                <a:lnTo>
                  <a:pt x="405536" y="96596"/>
                </a:lnTo>
                <a:lnTo>
                  <a:pt x="404279" y="96596"/>
                </a:lnTo>
                <a:lnTo>
                  <a:pt x="403580" y="96774"/>
                </a:lnTo>
                <a:lnTo>
                  <a:pt x="403313" y="96710"/>
                </a:lnTo>
                <a:lnTo>
                  <a:pt x="397522" y="98564"/>
                </a:lnTo>
                <a:lnTo>
                  <a:pt x="397522" y="115443"/>
                </a:lnTo>
                <a:lnTo>
                  <a:pt x="397522" y="325259"/>
                </a:lnTo>
                <a:lnTo>
                  <a:pt x="397522" y="341337"/>
                </a:lnTo>
                <a:lnTo>
                  <a:pt x="397522" y="545299"/>
                </a:lnTo>
                <a:lnTo>
                  <a:pt x="392264" y="542709"/>
                </a:lnTo>
                <a:lnTo>
                  <a:pt x="341198" y="506234"/>
                </a:lnTo>
                <a:lnTo>
                  <a:pt x="309384" y="469849"/>
                </a:lnTo>
                <a:lnTo>
                  <a:pt x="284772" y="429031"/>
                </a:lnTo>
                <a:lnTo>
                  <a:pt x="266458" y="385572"/>
                </a:lnTo>
                <a:lnTo>
                  <a:pt x="253568" y="341337"/>
                </a:lnTo>
                <a:lnTo>
                  <a:pt x="397522" y="341337"/>
                </a:lnTo>
                <a:lnTo>
                  <a:pt x="397522" y="325259"/>
                </a:lnTo>
                <a:lnTo>
                  <a:pt x="249999" y="325259"/>
                </a:lnTo>
                <a:lnTo>
                  <a:pt x="241744" y="271767"/>
                </a:lnTo>
                <a:lnTo>
                  <a:pt x="238417" y="224840"/>
                </a:lnTo>
                <a:lnTo>
                  <a:pt x="238175" y="188290"/>
                </a:lnTo>
                <a:lnTo>
                  <a:pt x="239166" y="165887"/>
                </a:lnTo>
                <a:lnTo>
                  <a:pt x="397522" y="115443"/>
                </a:lnTo>
                <a:lnTo>
                  <a:pt x="397522" y="98564"/>
                </a:lnTo>
                <a:lnTo>
                  <a:pt x="226085" y="153174"/>
                </a:lnTo>
                <a:lnTo>
                  <a:pt x="222084" y="212153"/>
                </a:lnTo>
                <a:lnTo>
                  <a:pt x="225221" y="267081"/>
                </a:lnTo>
                <a:lnTo>
                  <a:pt x="235229" y="332333"/>
                </a:lnTo>
                <a:lnTo>
                  <a:pt x="235000" y="334111"/>
                </a:lnTo>
                <a:lnTo>
                  <a:pt x="247738" y="381609"/>
                </a:lnTo>
                <a:lnTo>
                  <a:pt x="264172" y="423849"/>
                </a:lnTo>
                <a:lnTo>
                  <a:pt x="284403" y="461594"/>
                </a:lnTo>
                <a:lnTo>
                  <a:pt x="308317" y="494690"/>
                </a:lnTo>
                <a:lnTo>
                  <a:pt x="309143" y="495617"/>
                </a:lnTo>
                <a:lnTo>
                  <a:pt x="312928" y="500075"/>
                </a:lnTo>
                <a:lnTo>
                  <a:pt x="316357" y="503961"/>
                </a:lnTo>
                <a:lnTo>
                  <a:pt x="321894" y="509778"/>
                </a:lnTo>
                <a:lnTo>
                  <a:pt x="324065" y="511822"/>
                </a:lnTo>
                <a:lnTo>
                  <a:pt x="328282" y="515975"/>
                </a:lnTo>
                <a:lnTo>
                  <a:pt x="330377" y="518071"/>
                </a:lnTo>
                <a:lnTo>
                  <a:pt x="334987" y="522287"/>
                </a:lnTo>
                <a:lnTo>
                  <a:pt x="344246" y="530123"/>
                </a:lnTo>
                <a:lnTo>
                  <a:pt x="346430" y="531825"/>
                </a:lnTo>
                <a:lnTo>
                  <a:pt x="348945" y="533831"/>
                </a:lnTo>
                <a:lnTo>
                  <a:pt x="380898" y="554621"/>
                </a:lnTo>
                <a:lnTo>
                  <a:pt x="382993" y="555866"/>
                </a:lnTo>
                <a:lnTo>
                  <a:pt x="390791" y="559930"/>
                </a:lnTo>
                <a:lnTo>
                  <a:pt x="396532" y="562711"/>
                </a:lnTo>
                <a:lnTo>
                  <a:pt x="402501" y="565289"/>
                </a:lnTo>
                <a:lnTo>
                  <a:pt x="402628" y="565264"/>
                </a:lnTo>
                <a:lnTo>
                  <a:pt x="403656" y="565645"/>
                </a:lnTo>
                <a:lnTo>
                  <a:pt x="404596" y="565886"/>
                </a:lnTo>
                <a:lnTo>
                  <a:pt x="406527" y="565886"/>
                </a:lnTo>
                <a:lnTo>
                  <a:pt x="407479" y="565645"/>
                </a:lnTo>
                <a:lnTo>
                  <a:pt x="408508" y="565264"/>
                </a:lnTo>
                <a:lnTo>
                  <a:pt x="408673" y="565264"/>
                </a:lnTo>
                <a:lnTo>
                  <a:pt x="414693" y="562673"/>
                </a:lnTo>
                <a:lnTo>
                  <a:pt x="420357" y="559917"/>
                </a:lnTo>
                <a:lnTo>
                  <a:pt x="428142" y="555866"/>
                </a:lnTo>
                <a:lnTo>
                  <a:pt x="430212" y="554621"/>
                </a:lnTo>
                <a:lnTo>
                  <a:pt x="438823" y="549770"/>
                </a:lnTo>
                <a:lnTo>
                  <a:pt x="476135" y="522287"/>
                </a:lnTo>
                <a:lnTo>
                  <a:pt x="482942" y="515861"/>
                </a:lnTo>
                <a:lnTo>
                  <a:pt x="487159" y="511708"/>
                </a:lnTo>
                <a:lnTo>
                  <a:pt x="489229" y="509752"/>
                </a:lnTo>
                <a:lnTo>
                  <a:pt x="494576" y="504139"/>
                </a:lnTo>
                <a:lnTo>
                  <a:pt x="497801" y="500468"/>
                </a:lnTo>
                <a:lnTo>
                  <a:pt x="501586" y="496023"/>
                </a:lnTo>
                <a:lnTo>
                  <a:pt x="502246" y="495338"/>
                </a:lnTo>
                <a:lnTo>
                  <a:pt x="502856" y="494614"/>
                </a:lnTo>
                <a:lnTo>
                  <a:pt x="511898" y="482066"/>
                </a:lnTo>
                <a:lnTo>
                  <a:pt x="511898" y="452945"/>
                </a:lnTo>
                <a:lnTo>
                  <a:pt x="501700" y="469861"/>
                </a:lnTo>
                <a:lnTo>
                  <a:pt x="469887" y="506247"/>
                </a:lnTo>
                <a:lnTo>
                  <a:pt x="429958" y="536384"/>
                </a:lnTo>
                <a:lnTo>
                  <a:pt x="429602" y="536587"/>
                </a:lnTo>
                <a:lnTo>
                  <a:pt x="428840" y="537083"/>
                </a:lnTo>
                <a:lnTo>
                  <a:pt x="423926" y="539965"/>
                </a:lnTo>
                <a:lnTo>
                  <a:pt x="418858" y="542721"/>
                </a:lnTo>
                <a:lnTo>
                  <a:pt x="413613" y="545299"/>
                </a:lnTo>
                <a:lnTo>
                  <a:pt x="413613" y="341337"/>
                </a:lnTo>
                <a:lnTo>
                  <a:pt x="511898" y="341337"/>
                </a:lnTo>
                <a:lnTo>
                  <a:pt x="511898" y="325259"/>
                </a:lnTo>
                <a:lnTo>
                  <a:pt x="413613" y="325259"/>
                </a:lnTo>
                <a:lnTo>
                  <a:pt x="413613" y="115443"/>
                </a:lnTo>
                <a:lnTo>
                  <a:pt x="511898" y="146761"/>
                </a:lnTo>
                <a:lnTo>
                  <a:pt x="511898" y="129870"/>
                </a:lnTo>
                <a:close/>
              </a:path>
              <a:path w="514350" h="666114">
                <a:moveTo>
                  <a:pt x="511898" y="37020"/>
                </a:moveTo>
                <a:lnTo>
                  <a:pt x="454101" y="16713"/>
                </a:lnTo>
                <a:lnTo>
                  <a:pt x="406488" y="0"/>
                </a:lnTo>
                <a:lnTo>
                  <a:pt x="404609" y="0"/>
                </a:lnTo>
                <a:lnTo>
                  <a:pt x="159029" y="85725"/>
                </a:lnTo>
                <a:lnTo>
                  <a:pt x="159029" y="315366"/>
                </a:lnTo>
                <a:lnTo>
                  <a:pt x="100469" y="308737"/>
                </a:lnTo>
                <a:lnTo>
                  <a:pt x="55359" y="296113"/>
                </a:lnTo>
                <a:lnTo>
                  <a:pt x="48653" y="292354"/>
                </a:lnTo>
                <a:lnTo>
                  <a:pt x="26339" y="279869"/>
                </a:lnTo>
                <a:lnTo>
                  <a:pt x="16078" y="262331"/>
                </a:lnTo>
                <a:lnTo>
                  <a:pt x="25069" y="246176"/>
                </a:lnTo>
                <a:lnTo>
                  <a:pt x="50838" y="230581"/>
                </a:lnTo>
                <a:lnTo>
                  <a:pt x="91668" y="217792"/>
                </a:lnTo>
                <a:lnTo>
                  <a:pt x="145783" y="210070"/>
                </a:lnTo>
                <a:lnTo>
                  <a:pt x="147713" y="234480"/>
                </a:lnTo>
                <a:lnTo>
                  <a:pt x="150482" y="260324"/>
                </a:lnTo>
                <a:lnTo>
                  <a:pt x="154216" y="287362"/>
                </a:lnTo>
                <a:lnTo>
                  <a:pt x="159029" y="315366"/>
                </a:lnTo>
                <a:lnTo>
                  <a:pt x="159029" y="85725"/>
                </a:lnTo>
                <a:lnTo>
                  <a:pt x="147053" y="89903"/>
                </a:lnTo>
                <a:lnTo>
                  <a:pt x="144907" y="92875"/>
                </a:lnTo>
                <a:lnTo>
                  <a:pt x="144614" y="107213"/>
                </a:lnTo>
                <a:lnTo>
                  <a:pt x="144399" y="115392"/>
                </a:lnTo>
                <a:lnTo>
                  <a:pt x="144119" y="125209"/>
                </a:lnTo>
                <a:lnTo>
                  <a:pt x="143827" y="138722"/>
                </a:lnTo>
                <a:lnTo>
                  <a:pt x="143789" y="155079"/>
                </a:lnTo>
                <a:lnTo>
                  <a:pt x="144106" y="173570"/>
                </a:lnTo>
                <a:lnTo>
                  <a:pt x="144868" y="193941"/>
                </a:lnTo>
                <a:lnTo>
                  <a:pt x="92290" y="201244"/>
                </a:lnTo>
                <a:lnTo>
                  <a:pt x="45821" y="215150"/>
                </a:lnTo>
                <a:lnTo>
                  <a:pt x="12661" y="235546"/>
                </a:lnTo>
                <a:lnTo>
                  <a:pt x="0" y="262331"/>
                </a:lnTo>
                <a:lnTo>
                  <a:pt x="0" y="592543"/>
                </a:lnTo>
                <a:lnTo>
                  <a:pt x="11696" y="617677"/>
                </a:lnTo>
                <a:lnTo>
                  <a:pt x="46177" y="640041"/>
                </a:lnTo>
                <a:lnTo>
                  <a:pt x="102590" y="656069"/>
                </a:lnTo>
                <a:lnTo>
                  <a:pt x="180060" y="662190"/>
                </a:lnTo>
                <a:lnTo>
                  <a:pt x="227990" y="659841"/>
                </a:lnTo>
                <a:lnTo>
                  <a:pt x="271310" y="653072"/>
                </a:lnTo>
                <a:lnTo>
                  <a:pt x="295211" y="646099"/>
                </a:lnTo>
                <a:lnTo>
                  <a:pt x="308114" y="642340"/>
                </a:lnTo>
                <a:lnTo>
                  <a:pt x="336461" y="628116"/>
                </a:lnTo>
                <a:lnTo>
                  <a:pt x="352018" y="638530"/>
                </a:lnTo>
                <a:lnTo>
                  <a:pt x="367842" y="647979"/>
                </a:lnTo>
                <a:lnTo>
                  <a:pt x="384721" y="656894"/>
                </a:lnTo>
                <a:lnTo>
                  <a:pt x="402412" y="665048"/>
                </a:lnTo>
                <a:lnTo>
                  <a:pt x="403428" y="665467"/>
                </a:lnTo>
                <a:lnTo>
                  <a:pt x="404507" y="665695"/>
                </a:lnTo>
                <a:lnTo>
                  <a:pt x="406666" y="665695"/>
                </a:lnTo>
                <a:lnTo>
                  <a:pt x="407746" y="665467"/>
                </a:lnTo>
                <a:lnTo>
                  <a:pt x="408762" y="665048"/>
                </a:lnTo>
                <a:lnTo>
                  <a:pt x="439572" y="648881"/>
                </a:lnTo>
                <a:lnTo>
                  <a:pt x="459308" y="638530"/>
                </a:lnTo>
                <a:lnTo>
                  <a:pt x="502869" y="606094"/>
                </a:lnTo>
                <a:lnTo>
                  <a:pt x="511898" y="596988"/>
                </a:lnTo>
                <a:lnTo>
                  <a:pt x="511898" y="574230"/>
                </a:lnTo>
                <a:lnTo>
                  <a:pt x="500862" y="586206"/>
                </a:lnTo>
                <a:lnTo>
                  <a:pt x="457047" y="620801"/>
                </a:lnTo>
                <a:lnTo>
                  <a:pt x="405587" y="648881"/>
                </a:lnTo>
                <a:lnTo>
                  <a:pt x="367538" y="628116"/>
                </a:lnTo>
                <a:lnTo>
                  <a:pt x="354380" y="620941"/>
                </a:lnTo>
                <a:lnTo>
                  <a:pt x="322694" y="595960"/>
                </a:lnTo>
                <a:lnTo>
                  <a:pt x="322694" y="617753"/>
                </a:lnTo>
                <a:lnTo>
                  <a:pt x="296202" y="629526"/>
                </a:lnTo>
                <a:lnTo>
                  <a:pt x="262369" y="638454"/>
                </a:lnTo>
                <a:lnTo>
                  <a:pt x="223050" y="644118"/>
                </a:lnTo>
                <a:lnTo>
                  <a:pt x="180060" y="646099"/>
                </a:lnTo>
                <a:lnTo>
                  <a:pt x="113677" y="641299"/>
                </a:lnTo>
                <a:lnTo>
                  <a:pt x="61836" y="628827"/>
                </a:lnTo>
                <a:lnTo>
                  <a:pt x="28117" y="611606"/>
                </a:lnTo>
                <a:lnTo>
                  <a:pt x="16078" y="592543"/>
                </a:lnTo>
                <a:lnTo>
                  <a:pt x="16078" y="539165"/>
                </a:lnTo>
                <a:lnTo>
                  <a:pt x="40843" y="554990"/>
                </a:lnTo>
                <a:lnTo>
                  <a:pt x="76606" y="567855"/>
                </a:lnTo>
                <a:lnTo>
                  <a:pt x="123113" y="576491"/>
                </a:lnTo>
                <a:lnTo>
                  <a:pt x="180060" y="579653"/>
                </a:lnTo>
                <a:lnTo>
                  <a:pt x="204508" y="579031"/>
                </a:lnTo>
                <a:lnTo>
                  <a:pt x="228257" y="577189"/>
                </a:lnTo>
                <a:lnTo>
                  <a:pt x="251040" y="574179"/>
                </a:lnTo>
                <a:lnTo>
                  <a:pt x="272592" y="570039"/>
                </a:lnTo>
                <a:lnTo>
                  <a:pt x="284124" y="582701"/>
                </a:lnTo>
                <a:lnTo>
                  <a:pt x="296303" y="594893"/>
                </a:lnTo>
                <a:lnTo>
                  <a:pt x="309156" y="606590"/>
                </a:lnTo>
                <a:lnTo>
                  <a:pt x="322694" y="617753"/>
                </a:lnTo>
                <a:lnTo>
                  <a:pt x="322694" y="595960"/>
                </a:lnTo>
                <a:lnTo>
                  <a:pt x="310730" y="586511"/>
                </a:lnTo>
                <a:lnTo>
                  <a:pt x="295529" y="570039"/>
                </a:lnTo>
                <a:lnTo>
                  <a:pt x="289560" y="563575"/>
                </a:lnTo>
                <a:lnTo>
                  <a:pt x="274066" y="546811"/>
                </a:lnTo>
                <a:lnTo>
                  <a:pt x="261010" y="527939"/>
                </a:lnTo>
                <a:lnTo>
                  <a:pt x="261010" y="556006"/>
                </a:lnTo>
                <a:lnTo>
                  <a:pt x="241960" y="559257"/>
                </a:lnTo>
                <a:lnTo>
                  <a:pt x="222008" y="561619"/>
                </a:lnTo>
                <a:lnTo>
                  <a:pt x="201320" y="563079"/>
                </a:lnTo>
                <a:lnTo>
                  <a:pt x="180060" y="563575"/>
                </a:lnTo>
                <a:lnTo>
                  <a:pt x="113677" y="558774"/>
                </a:lnTo>
                <a:lnTo>
                  <a:pt x="61836" y="546290"/>
                </a:lnTo>
                <a:lnTo>
                  <a:pt x="47891" y="539165"/>
                </a:lnTo>
                <a:lnTo>
                  <a:pt x="28117" y="529069"/>
                </a:lnTo>
                <a:lnTo>
                  <a:pt x="16078" y="509993"/>
                </a:lnTo>
                <a:lnTo>
                  <a:pt x="16078" y="456603"/>
                </a:lnTo>
                <a:lnTo>
                  <a:pt x="40843" y="472427"/>
                </a:lnTo>
                <a:lnTo>
                  <a:pt x="76606" y="485292"/>
                </a:lnTo>
                <a:lnTo>
                  <a:pt x="123113" y="493941"/>
                </a:lnTo>
                <a:lnTo>
                  <a:pt x="180060" y="497103"/>
                </a:lnTo>
                <a:lnTo>
                  <a:pt x="190411" y="496989"/>
                </a:lnTo>
                <a:lnTo>
                  <a:pt x="200672" y="496633"/>
                </a:lnTo>
                <a:lnTo>
                  <a:pt x="210845" y="496062"/>
                </a:lnTo>
                <a:lnTo>
                  <a:pt x="220891" y="495300"/>
                </a:lnTo>
                <a:lnTo>
                  <a:pt x="229908" y="511009"/>
                </a:lnTo>
                <a:lnTo>
                  <a:pt x="239598" y="526376"/>
                </a:lnTo>
                <a:lnTo>
                  <a:pt x="249961" y="541401"/>
                </a:lnTo>
                <a:lnTo>
                  <a:pt x="261010" y="556006"/>
                </a:lnTo>
                <a:lnTo>
                  <a:pt x="261010" y="527939"/>
                </a:lnTo>
                <a:lnTo>
                  <a:pt x="243789" y="503034"/>
                </a:lnTo>
                <a:lnTo>
                  <a:pt x="239725" y="495300"/>
                </a:lnTo>
                <a:lnTo>
                  <a:pt x="232232" y="481025"/>
                </a:lnTo>
                <a:lnTo>
                  <a:pt x="219290" y="456412"/>
                </a:lnTo>
                <a:lnTo>
                  <a:pt x="212801" y="440182"/>
                </a:lnTo>
                <a:lnTo>
                  <a:pt x="212801" y="479755"/>
                </a:lnTo>
                <a:lnTo>
                  <a:pt x="204711" y="480275"/>
                </a:lnTo>
                <a:lnTo>
                  <a:pt x="196557" y="480682"/>
                </a:lnTo>
                <a:lnTo>
                  <a:pt x="188341" y="480936"/>
                </a:lnTo>
                <a:lnTo>
                  <a:pt x="180060" y="481025"/>
                </a:lnTo>
                <a:lnTo>
                  <a:pt x="113677" y="476224"/>
                </a:lnTo>
                <a:lnTo>
                  <a:pt x="61836" y="463727"/>
                </a:lnTo>
                <a:lnTo>
                  <a:pt x="47904" y="456603"/>
                </a:lnTo>
                <a:lnTo>
                  <a:pt x="28117" y="446493"/>
                </a:lnTo>
                <a:lnTo>
                  <a:pt x="16078" y="427418"/>
                </a:lnTo>
                <a:lnTo>
                  <a:pt x="16078" y="374053"/>
                </a:lnTo>
                <a:lnTo>
                  <a:pt x="40843" y="389877"/>
                </a:lnTo>
                <a:lnTo>
                  <a:pt x="76606" y="402742"/>
                </a:lnTo>
                <a:lnTo>
                  <a:pt x="123113" y="411378"/>
                </a:lnTo>
                <a:lnTo>
                  <a:pt x="180060" y="414540"/>
                </a:lnTo>
                <a:lnTo>
                  <a:pt x="181813" y="414540"/>
                </a:lnTo>
                <a:lnTo>
                  <a:pt x="185267" y="414489"/>
                </a:lnTo>
                <a:lnTo>
                  <a:pt x="191312" y="430999"/>
                </a:lnTo>
                <a:lnTo>
                  <a:pt x="197916" y="447395"/>
                </a:lnTo>
                <a:lnTo>
                  <a:pt x="205105" y="463727"/>
                </a:lnTo>
                <a:lnTo>
                  <a:pt x="212801" y="479755"/>
                </a:lnTo>
                <a:lnTo>
                  <a:pt x="212801" y="440182"/>
                </a:lnTo>
                <a:lnTo>
                  <a:pt x="202539" y="414489"/>
                </a:lnTo>
                <a:lnTo>
                  <a:pt x="199986" y="408127"/>
                </a:lnTo>
                <a:lnTo>
                  <a:pt x="197065" y="398449"/>
                </a:lnTo>
                <a:lnTo>
                  <a:pt x="185280" y="359397"/>
                </a:lnTo>
                <a:lnTo>
                  <a:pt x="179959" y="335572"/>
                </a:lnTo>
                <a:lnTo>
                  <a:pt x="179959" y="398449"/>
                </a:lnTo>
                <a:lnTo>
                  <a:pt x="113614" y="393649"/>
                </a:lnTo>
                <a:lnTo>
                  <a:pt x="61810" y="381165"/>
                </a:lnTo>
                <a:lnTo>
                  <a:pt x="47891" y="374053"/>
                </a:lnTo>
                <a:lnTo>
                  <a:pt x="28105" y="363943"/>
                </a:lnTo>
                <a:lnTo>
                  <a:pt x="16078" y="344881"/>
                </a:lnTo>
                <a:lnTo>
                  <a:pt x="16078" y="292354"/>
                </a:lnTo>
                <a:lnTo>
                  <a:pt x="42164" y="308114"/>
                </a:lnTo>
                <a:lnTo>
                  <a:pt x="77165" y="320014"/>
                </a:lnTo>
                <a:lnTo>
                  <a:pt x="118173" y="327901"/>
                </a:lnTo>
                <a:lnTo>
                  <a:pt x="162280" y="331660"/>
                </a:lnTo>
                <a:lnTo>
                  <a:pt x="166001" y="348208"/>
                </a:lnTo>
                <a:lnTo>
                  <a:pt x="170192" y="364883"/>
                </a:lnTo>
                <a:lnTo>
                  <a:pt x="174840" y="381647"/>
                </a:lnTo>
                <a:lnTo>
                  <a:pt x="179959" y="398449"/>
                </a:lnTo>
                <a:lnTo>
                  <a:pt x="179959" y="335572"/>
                </a:lnTo>
                <a:lnTo>
                  <a:pt x="175450" y="315366"/>
                </a:lnTo>
                <a:lnTo>
                  <a:pt x="174574" y="311416"/>
                </a:lnTo>
                <a:lnTo>
                  <a:pt x="167271" y="265417"/>
                </a:lnTo>
                <a:lnTo>
                  <a:pt x="162775" y="222592"/>
                </a:lnTo>
                <a:lnTo>
                  <a:pt x="162039" y="210070"/>
                </a:lnTo>
                <a:lnTo>
                  <a:pt x="160502" y="184137"/>
                </a:lnTo>
                <a:lnTo>
                  <a:pt x="159842" y="151282"/>
                </a:lnTo>
                <a:lnTo>
                  <a:pt x="160223" y="124714"/>
                </a:lnTo>
                <a:lnTo>
                  <a:pt x="160515" y="115392"/>
                </a:lnTo>
                <a:lnTo>
                  <a:pt x="160718" y="107213"/>
                </a:lnTo>
                <a:lnTo>
                  <a:pt x="160820" y="102133"/>
                </a:lnTo>
                <a:lnTo>
                  <a:pt x="405536" y="16713"/>
                </a:lnTo>
                <a:lnTo>
                  <a:pt x="511898" y="54051"/>
                </a:lnTo>
                <a:lnTo>
                  <a:pt x="511898" y="37020"/>
                </a:lnTo>
                <a:close/>
              </a:path>
              <a:path w="514350" h="666114">
                <a:moveTo>
                  <a:pt x="514007" y="224218"/>
                </a:moveTo>
                <a:lnTo>
                  <a:pt x="472833" y="224218"/>
                </a:lnTo>
                <a:lnTo>
                  <a:pt x="472833" y="265417"/>
                </a:lnTo>
                <a:lnTo>
                  <a:pt x="514007" y="265417"/>
                </a:lnTo>
                <a:lnTo>
                  <a:pt x="514007" y="224218"/>
                </a:lnTo>
                <a:close/>
              </a:path>
            </a:pathLst>
          </a:custGeom>
          <a:solidFill>
            <a:srgbClr val="95D5D6"/>
          </a:solidFill>
        </p:spPr>
        <p:txBody>
          <a:bodyPr wrap="square" lIns="0" tIns="0" rIns="0" bIns="0" rtlCol="0"/>
          <a:lstStyle/>
          <a:p>
            <a:endParaRPr dirty="0"/>
          </a:p>
        </p:txBody>
      </p:sp>
      <p:grpSp>
        <p:nvGrpSpPr>
          <p:cNvPr id="28" name="object 28"/>
          <p:cNvGrpSpPr/>
          <p:nvPr/>
        </p:nvGrpSpPr>
        <p:grpSpPr>
          <a:xfrm>
            <a:off x="11694259" y="5374665"/>
            <a:ext cx="494665" cy="836930"/>
            <a:chOff x="11694259" y="5374665"/>
            <a:chExt cx="494665" cy="836930"/>
          </a:xfrm>
        </p:grpSpPr>
        <p:sp>
          <p:nvSpPr>
            <p:cNvPr id="29" name="object 29"/>
            <p:cNvSpPr/>
            <p:nvPr/>
          </p:nvSpPr>
          <p:spPr>
            <a:xfrm>
              <a:off x="11694249" y="5374665"/>
              <a:ext cx="494665" cy="836930"/>
            </a:xfrm>
            <a:custGeom>
              <a:avLst/>
              <a:gdLst/>
              <a:ahLst/>
              <a:cxnLst/>
              <a:rect l="l" t="t" r="r" b="b"/>
              <a:pathLst>
                <a:path w="494665" h="836929">
                  <a:moveTo>
                    <a:pt x="414934" y="369468"/>
                  </a:moveTo>
                  <a:lnTo>
                    <a:pt x="407365" y="361899"/>
                  </a:lnTo>
                  <a:lnTo>
                    <a:pt x="380238" y="361899"/>
                  </a:lnTo>
                  <a:lnTo>
                    <a:pt x="380238" y="395630"/>
                  </a:lnTo>
                  <a:lnTo>
                    <a:pt x="369227" y="436626"/>
                  </a:lnTo>
                  <a:lnTo>
                    <a:pt x="347484" y="471678"/>
                  </a:lnTo>
                  <a:lnTo>
                    <a:pt x="316915" y="498983"/>
                  </a:lnTo>
                  <a:lnTo>
                    <a:pt x="279438" y="516699"/>
                  </a:lnTo>
                  <a:lnTo>
                    <a:pt x="236956" y="523011"/>
                  </a:lnTo>
                  <a:lnTo>
                    <a:pt x="191414" y="515645"/>
                  </a:lnTo>
                  <a:lnTo>
                    <a:pt x="151828" y="495147"/>
                  </a:lnTo>
                  <a:lnTo>
                    <a:pt x="120586" y="463892"/>
                  </a:lnTo>
                  <a:lnTo>
                    <a:pt x="100088" y="424307"/>
                  </a:lnTo>
                  <a:lnTo>
                    <a:pt x="92722" y="378764"/>
                  </a:lnTo>
                  <a:lnTo>
                    <a:pt x="99034" y="336283"/>
                  </a:lnTo>
                  <a:lnTo>
                    <a:pt x="116751" y="298805"/>
                  </a:lnTo>
                  <a:lnTo>
                    <a:pt x="144056" y="268249"/>
                  </a:lnTo>
                  <a:lnTo>
                    <a:pt x="179120" y="246507"/>
                  </a:lnTo>
                  <a:lnTo>
                    <a:pt x="220103" y="235496"/>
                  </a:lnTo>
                  <a:lnTo>
                    <a:pt x="220103" y="388061"/>
                  </a:lnTo>
                  <a:lnTo>
                    <a:pt x="227672" y="395630"/>
                  </a:lnTo>
                  <a:lnTo>
                    <a:pt x="380238" y="395630"/>
                  </a:lnTo>
                  <a:lnTo>
                    <a:pt x="380238" y="361899"/>
                  </a:lnTo>
                  <a:lnTo>
                    <a:pt x="253834" y="361899"/>
                  </a:lnTo>
                  <a:lnTo>
                    <a:pt x="253834" y="235496"/>
                  </a:lnTo>
                  <a:lnTo>
                    <a:pt x="253834" y="208356"/>
                  </a:lnTo>
                  <a:lnTo>
                    <a:pt x="246265" y="200799"/>
                  </a:lnTo>
                  <a:lnTo>
                    <a:pt x="236956" y="200799"/>
                  </a:lnTo>
                  <a:lnTo>
                    <a:pt x="169100" y="214312"/>
                  </a:lnTo>
                  <a:lnTo>
                    <a:pt x="111340" y="253136"/>
                  </a:lnTo>
                  <a:lnTo>
                    <a:pt x="72504" y="310896"/>
                  </a:lnTo>
                  <a:lnTo>
                    <a:pt x="58991" y="378764"/>
                  </a:lnTo>
                  <a:lnTo>
                    <a:pt x="62420" y="413588"/>
                  </a:lnTo>
                  <a:lnTo>
                    <a:pt x="88925" y="477164"/>
                  </a:lnTo>
                  <a:lnTo>
                    <a:pt x="138569" y="526808"/>
                  </a:lnTo>
                  <a:lnTo>
                    <a:pt x="202145" y="553300"/>
                  </a:lnTo>
                  <a:lnTo>
                    <a:pt x="236956" y="556729"/>
                  </a:lnTo>
                  <a:lnTo>
                    <a:pt x="271780" y="553300"/>
                  </a:lnTo>
                  <a:lnTo>
                    <a:pt x="335356" y="526808"/>
                  </a:lnTo>
                  <a:lnTo>
                    <a:pt x="385000" y="477164"/>
                  </a:lnTo>
                  <a:lnTo>
                    <a:pt x="411505" y="413588"/>
                  </a:lnTo>
                  <a:lnTo>
                    <a:pt x="414934" y="378764"/>
                  </a:lnTo>
                  <a:lnTo>
                    <a:pt x="414934" y="369468"/>
                  </a:lnTo>
                  <a:close/>
                </a:path>
                <a:path w="494665" h="836929">
                  <a:moveTo>
                    <a:pt x="494347" y="85471"/>
                  </a:moveTo>
                  <a:lnTo>
                    <a:pt x="487629" y="52235"/>
                  </a:lnTo>
                  <a:lnTo>
                    <a:pt x="475145" y="33731"/>
                  </a:lnTo>
                  <a:lnTo>
                    <a:pt x="469290" y="25069"/>
                  </a:lnTo>
                  <a:lnTo>
                    <a:pt x="460616" y="19215"/>
                  </a:lnTo>
                  <a:lnTo>
                    <a:pt x="460616" y="85471"/>
                  </a:lnTo>
                  <a:lnTo>
                    <a:pt x="460616" y="91757"/>
                  </a:lnTo>
                  <a:lnTo>
                    <a:pt x="460514" y="125488"/>
                  </a:lnTo>
                  <a:lnTo>
                    <a:pt x="456006" y="710869"/>
                  </a:lnTo>
                  <a:lnTo>
                    <a:pt x="33718" y="710869"/>
                  </a:lnTo>
                  <a:lnTo>
                    <a:pt x="33731" y="125488"/>
                  </a:lnTo>
                  <a:lnTo>
                    <a:pt x="460514" y="125488"/>
                  </a:lnTo>
                  <a:lnTo>
                    <a:pt x="460514" y="91757"/>
                  </a:lnTo>
                  <a:lnTo>
                    <a:pt x="33718" y="91757"/>
                  </a:lnTo>
                  <a:lnTo>
                    <a:pt x="33718" y="85471"/>
                  </a:lnTo>
                  <a:lnTo>
                    <a:pt x="37795" y="65354"/>
                  </a:lnTo>
                  <a:lnTo>
                    <a:pt x="48907" y="48907"/>
                  </a:lnTo>
                  <a:lnTo>
                    <a:pt x="65379" y="37807"/>
                  </a:lnTo>
                  <a:lnTo>
                    <a:pt x="85509" y="33731"/>
                  </a:lnTo>
                  <a:lnTo>
                    <a:pt x="408889" y="33731"/>
                  </a:lnTo>
                  <a:lnTo>
                    <a:pt x="429006" y="37807"/>
                  </a:lnTo>
                  <a:lnTo>
                    <a:pt x="445452" y="48907"/>
                  </a:lnTo>
                  <a:lnTo>
                    <a:pt x="456552" y="65354"/>
                  </a:lnTo>
                  <a:lnTo>
                    <a:pt x="460616" y="85471"/>
                  </a:lnTo>
                  <a:lnTo>
                    <a:pt x="460616" y="19215"/>
                  </a:lnTo>
                  <a:lnTo>
                    <a:pt x="442125" y="6731"/>
                  </a:lnTo>
                  <a:lnTo>
                    <a:pt x="408889" y="0"/>
                  </a:lnTo>
                  <a:lnTo>
                    <a:pt x="85509" y="0"/>
                  </a:lnTo>
                  <a:lnTo>
                    <a:pt x="52260" y="6731"/>
                  </a:lnTo>
                  <a:lnTo>
                    <a:pt x="25069" y="25069"/>
                  </a:lnTo>
                  <a:lnTo>
                    <a:pt x="6731" y="52235"/>
                  </a:lnTo>
                  <a:lnTo>
                    <a:pt x="0" y="85471"/>
                  </a:lnTo>
                  <a:lnTo>
                    <a:pt x="0" y="750862"/>
                  </a:lnTo>
                  <a:lnTo>
                    <a:pt x="6731" y="784136"/>
                  </a:lnTo>
                  <a:lnTo>
                    <a:pt x="25069" y="811314"/>
                  </a:lnTo>
                  <a:lnTo>
                    <a:pt x="52260" y="829665"/>
                  </a:lnTo>
                  <a:lnTo>
                    <a:pt x="85509" y="836383"/>
                  </a:lnTo>
                  <a:lnTo>
                    <a:pt x="408889" y="836383"/>
                  </a:lnTo>
                  <a:lnTo>
                    <a:pt x="452450" y="824433"/>
                  </a:lnTo>
                  <a:lnTo>
                    <a:pt x="435216" y="795439"/>
                  </a:lnTo>
                  <a:lnTo>
                    <a:pt x="428980" y="798588"/>
                  </a:lnTo>
                  <a:lnTo>
                    <a:pt x="422554" y="800823"/>
                  </a:lnTo>
                  <a:lnTo>
                    <a:pt x="415810" y="802208"/>
                  </a:lnTo>
                  <a:lnTo>
                    <a:pt x="408889" y="802665"/>
                  </a:lnTo>
                  <a:lnTo>
                    <a:pt x="85509" y="802665"/>
                  </a:lnTo>
                  <a:lnTo>
                    <a:pt x="65379" y="798588"/>
                  </a:lnTo>
                  <a:lnTo>
                    <a:pt x="48907" y="787476"/>
                  </a:lnTo>
                  <a:lnTo>
                    <a:pt x="37795" y="771017"/>
                  </a:lnTo>
                  <a:lnTo>
                    <a:pt x="33718" y="750862"/>
                  </a:lnTo>
                  <a:lnTo>
                    <a:pt x="33718" y="744601"/>
                  </a:lnTo>
                  <a:lnTo>
                    <a:pt x="481977" y="744601"/>
                  </a:lnTo>
                  <a:lnTo>
                    <a:pt x="489546" y="737082"/>
                  </a:lnTo>
                  <a:lnTo>
                    <a:pt x="489750" y="710869"/>
                  </a:lnTo>
                  <a:lnTo>
                    <a:pt x="491947" y="422363"/>
                  </a:lnTo>
                  <a:lnTo>
                    <a:pt x="493509" y="419798"/>
                  </a:lnTo>
                  <a:lnTo>
                    <a:pt x="494347" y="416852"/>
                  </a:lnTo>
                  <a:lnTo>
                    <a:pt x="494347" y="125488"/>
                  </a:lnTo>
                  <a:lnTo>
                    <a:pt x="494347" y="91757"/>
                  </a:lnTo>
                  <a:lnTo>
                    <a:pt x="494347" y="85471"/>
                  </a:lnTo>
                  <a:close/>
                </a:path>
              </a:pathLst>
            </a:custGeom>
            <a:solidFill>
              <a:srgbClr val="95D5D6"/>
            </a:solidFill>
          </p:spPr>
          <p:txBody>
            <a:bodyPr wrap="square" lIns="0" tIns="0" rIns="0" bIns="0" rtlCol="0"/>
            <a:lstStyle/>
            <a:p>
              <a:endParaRPr dirty="0"/>
            </a:p>
          </p:txBody>
        </p:sp>
        <p:pic>
          <p:nvPicPr>
            <p:cNvPr id="30" name="object 30"/>
            <p:cNvPicPr/>
            <p:nvPr/>
          </p:nvPicPr>
          <p:blipFill>
            <a:blip r:embed="rId8" cstate="print"/>
            <a:stretch>
              <a:fillRect/>
            </a:stretch>
          </p:blipFill>
          <p:spPr>
            <a:xfrm>
              <a:off x="11980157" y="5560311"/>
              <a:ext cx="146608" cy="146608"/>
            </a:xfrm>
            <a:prstGeom prst="rect">
              <a:avLst/>
            </a:prstGeom>
          </p:spPr>
        </p:pic>
      </p:grpSp>
      <p:pic>
        <p:nvPicPr>
          <p:cNvPr id="31" name="object 31"/>
          <p:cNvPicPr/>
          <p:nvPr/>
        </p:nvPicPr>
        <p:blipFill>
          <a:blip r:embed="rId9" cstate="print"/>
          <a:stretch>
            <a:fillRect/>
          </a:stretch>
        </p:blipFill>
        <p:spPr>
          <a:xfrm>
            <a:off x="10743972" y="839078"/>
            <a:ext cx="1198886" cy="1052829"/>
          </a:xfrm>
          <a:prstGeom prst="rect">
            <a:avLst/>
          </a:prstGeom>
        </p:spPr>
      </p:pic>
      <p:sp>
        <p:nvSpPr>
          <p:cNvPr id="33" name="object 33"/>
          <p:cNvSpPr txBox="1"/>
          <p:nvPr/>
        </p:nvSpPr>
        <p:spPr>
          <a:xfrm>
            <a:off x="521876" y="2216110"/>
            <a:ext cx="7692605" cy="1428596"/>
          </a:xfrm>
          <a:prstGeom prst="rect">
            <a:avLst/>
          </a:prstGeom>
        </p:spPr>
        <p:txBody>
          <a:bodyPr vert="horz" wrap="square" lIns="0" tIns="12700" rIns="0" bIns="0" rtlCol="0">
            <a:spAutoFit/>
          </a:bodyPr>
          <a:lstStyle/>
          <a:p>
            <a:pPr lvl="0">
              <a:spcAft>
                <a:spcPts val="0"/>
              </a:spcAf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Section 1.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About the Health Information and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Quality Authority (HIQA)</a:t>
            </a:r>
            <a:endParaRPr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41294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33400"/>
            <a:ext cx="9571629" cy="1120820"/>
          </a:xfrm>
          <a:prstGeom prst="rect">
            <a:avLst/>
          </a:prstGeom>
        </p:spPr>
        <p:txBody>
          <a:bodyPr vert="horz" wrap="square" lIns="0" tIns="12700" rIns="0" bIns="0" rtlCol="0">
            <a:spAutoFit/>
          </a:bodyPr>
          <a:lstStyle/>
          <a:p>
            <a:pPr algn="l"/>
            <a:r>
              <a:rPr lang="en-US" sz="3600" spc="-150" dirty="0">
                <a:solidFill>
                  <a:srgbClr val="009FA0"/>
                </a:solidFill>
                <a:latin typeface="Tahoma" panose="020B0604030504040204" pitchFamily="34" charset="0"/>
                <a:ea typeface="Tahoma" panose="020B0604030504040204" pitchFamily="34" charset="0"/>
                <a:cs typeface="Tahoma" panose="020B0604030504040204" pitchFamily="34" charset="0"/>
              </a:rPr>
              <a:t>The Health Information and Quality </a:t>
            </a:r>
            <a:r>
              <a:rPr lang="en-US" sz="3600" spc="-150" dirty="0" smtClean="0">
                <a:solidFill>
                  <a:srgbClr val="009FA0"/>
                </a:solidFill>
                <a:latin typeface="Tahoma" panose="020B0604030504040204" pitchFamily="34" charset="0"/>
                <a:ea typeface="Tahoma" panose="020B0604030504040204" pitchFamily="34" charset="0"/>
                <a:cs typeface="Tahoma" panose="020B0604030504040204" pitchFamily="34" charset="0"/>
              </a:rPr>
              <a:t>Authority (HIQA)</a:t>
            </a:r>
            <a:endParaRPr lang="en-IE" sz="3600" spc="-15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a:xfrm>
            <a:off x="533400" y="1930545"/>
            <a:ext cx="6454140" cy="4062651"/>
          </a:xfrm>
        </p:spPr>
        <p:txBody>
          <a:bodyPr/>
          <a:lstStyle/>
          <a:p>
            <a:pPr>
              <a:lnSpc>
                <a:spcPct val="150000"/>
              </a:lnSpc>
            </a:pPr>
            <a:r>
              <a:rPr lang="en-US" sz="2000" b="1" dirty="0">
                <a:solidFill>
                  <a:srgbClr val="21114C"/>
                </a:solidFill>
                <a:latin typeface="Tahoma" panose="020B0604030504040204" pitchFamily="34" charset="0"/>
                <a:ea typeface="Tahoma" panose="020B0604030504040204" pitchFamily="34" charset="0"/>
                <a:cs typeface="Tahoma" panose="020B0604030504040204" pitchFamily="34" charset="0"/>
              </a:rPr>
              <a:t>HIQA</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is an independent statutory authority, established in 2007, to improve the safety and quality of health and social care services for the public</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HIQA’s Mission</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
            </a:r>
            <a:b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b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“Protecting service users, and working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with stakeholders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to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enhance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and enable equity, quality and safety of health and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social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care services for all people in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Ireland”.</a:t>
            </a:r>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endParaRPr lang="en-IE" dirty="0"/>
          </a:p>
        </p:txBody>
      </p:sp>
      <p:sp>
        <p:nvSpPr>
          <p:cNvPr id="3" name="TextBox 2"/>
          <p:cNvSpPr txBox="1"/>
          <p:nvPr/>
        </p:nvSpPr>
        <p:spPr>
          <a:xfrm>
            <a:off x="7162800" y="2057400"/>
            <a:ext cx="4648200" cy="4308872"/>
          </a:xfrm>
          <a:prstGeom prst="rect">
            <a:avLst/>
          </a:prstGeom>
          <a:noFill/>
          <a:ln w="50800">
            <a:solidFill>
              <a:srgbClr val="0070C0"/>
            </a:solidFill>
          </a:ln>
        </p:spPr>
        <p:txBody>
          <a:bodyPr wrap="square" rtlCol="0">
            <a:spAutoFit/>
          </a:bodyPr>
          <a:lstStyle/>
          <a:p>
            <a:pPr algn="ctr"/>
            <a:r>
              <a:rPr lang="en-IE" sz="2000" b="1" dirty="0" smtClean="0">
                <a:latin typeface="Tahoma" panose="020B0604030504040204" pitchFamily="34" charset="0"/>
                <a:ea typeface="Tahoma" panose="020B0604030504040204" pitchFamily="34" charset="0"/>
                <a:cs typeface="Tahoma" panose="020B0604030504040204" pitchFamily="34" charset="0"/>
              </a:rPr>
              <a:t>HIQA’s Values</a:t>
            </a:r>
          </a:p>
          <a:p>
            <a:pPr algn="ctr"/>
            <a:endParaRPr lang="en-IE" sz="2000" b="1"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Promoting and protecting human rights</a:t>
            </a:r>
          </a:p>
          <a:p>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Putting people first</a:t>
            </a:r>
          </a:p>
          <a:p>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Being fair, objective and equitable</a:t>
            </a:r>
          </a:p>
          <a:p>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Being open and accountable</a:t>
            </a:r>
          </a:p>
          <a:p>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Striving for excellence</a:t>
            </a:r>
          </a:p>
          <a:p>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Promoting quality</a:t>
            </a:r>
          </a:p>
          <a:p>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IE" dirty="0" smtClean="0">
                <a:latin typeface="Tahoma" panose="020B0604030504040204" pitchFamily="34" charset="0"/>
                <a:ea typeface="Tahoma" panose="020B0604030504040204" pitchFamily="34" charset="0"/>
                <a:cs typeface="Tahoma" panose="020B0604030504040204" pitchFamily="34" charset="0"/>
              </a:rPr>
              <a:t>Working collaboratively</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159357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972522"/>
            <a:ext cx="9571629" cy="566822"/>
          </a:xfrm>
          <a:prstGeom prst="rect">
            <a:avLst/>
          </a:prstGeom>
        </p:spPr>
        <p:txBody>
          <a:bodyPr vert="horz" wrap="square" lIns="0" tIns="12700" rIns="0" bIns="0" rtlCol="0">
            <a:spAutoFit/>
          </a:bodyPr>
          <a:lstStyle/>
          <a:p>
            <a:pPr algn="l"/>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HIQA’s Functions</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nvSpPr>
        <p:spPr>
          <a:xfrm>
            <a:off x="2438400" y="1913422"/>
            <a:ext cx="8839200" cy="427809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Standards &amp; Quality</a:t>
            </a:r>
          </a:p>
          <a:p>
            <a:pPr lvl="0"/>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Developing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person-centred standards and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tools (guidance)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for health and social care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services.</a:t>
            </a:r>
          </a:p>
          <a:p>
            <a:pPr marL="446088" lvl="0" indent="-446088"/>
            <a:endPar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lvl="0"/>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Regulation</a:t>
            </a:r>
          </a:p>
          <a:p>
            <a:pPr lvl="0"/>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Regulating residential services for older people, people with a disability and children’s special care units, as well as medical exposure to ionising radiation (for example, X-rays).</a:t>
            </a:r>
          </a:p>
          <a:p>
            <a:pPr lvl="0"/>
            <a:endPar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lvl="0"/>
            <a:r>
              <a:rPr lang="en-IE" sz="24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Monitoring</a:t>
            </a:r>
            <a:endParaRPr lang="en-US" sz="24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lvl="0"/>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Monitoring the quality and safety of health services and children’s social services.</a:t>
            </a:r>
          </a:p>
          <a:p>
            <a:pPr lvl="0"/>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Z:\Images\2017 New website icons\children_icon.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66511" y="3436018"/>
            <a:ext cx="694102" cy="690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Z:\Images\2017 New website icons\standards_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71940" y="2058886"/>
            <a:ext cx="687425" cy="684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Z:\Images\2017 New website icons\older_ico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66511" y="4952999"/>
            <a:ext cx="693510" cy="69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753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941935"/>
            <a:ext cx="9571629" cy="566822"/>
          </a:xfrm>
          <a:prstGeom prst="rect">
            <a:avLst/>
          </a:prstGeom>
        </p:spPr>
        <p:txBody>
          <a:bodyPr vert="horz" wrap="square" lIns="0" tIns="12700" rIns="0" bIns="0" rtlCol="0">
            <a:spAutoFit/>
          </a:bodyPr>
          <a:lstStyle/>
          <a:p>
            <a:pPr algn="l"/>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HIQA’s Functions</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nvSpPr>
        <p:spPr>
          <a:xfrm>
            <a:off x="2438400" y="1890112"/>
            <a:ext cx="8991600"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IE"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Health Technology Assessment </a:t>
            </a:r>
          </a:p>
          <a:p>
            <a:pPr lvl="0"/>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Evaluating the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clinical and cost-effectiveness of health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programmes</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 policies, medicines, medical equipment,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diagnostic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and surgical techniques,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and health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promotion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and </a:t>
            </a:r>
            <a:r>
              <a:rPr lang="en-IE" sz="2000" dirty="0">
                <a:solidFill>
                  <a:srgbClr val="21114C"/>
                </a:solidFill>
                <a:latin typeface="Tahoma" panose="020B0604030504040204" pitchFamily="34" charset="0"/>
                <a:ea typeface="Tahoma" panose="020B0604030504040204" pitchFamily="34" charset="0"/>
                <a:cs typeface="Tahoma" panose="020B0604030504040204" pitchFamily="34" charset="0"/>
              </a:rPr>
              <a:t>protection </a:t>
            </a:r>
            <a:r>
              <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activities</a:t>
            </a:r>
            <a:r>
              <a:rPr lang="en-IE" sz="20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5" name="TextBox 13"/>
          <p:cNvSpPr txBox="1"/>
          <p:nvPr/>
        </p:nvSpPr>
        <p:spPr>
          <a:xfrm>
            <a:off x="2438400" y="3533352"/>
            <a:ext cx="8991600" cy="298543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IE"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Health Information</a:t>
            </a:r>
          </a:p>
          <a:p>
            <a:pPr lvl="0"/>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Developing a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consistent and standardised approach to health and social care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information,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including in National Data Collections and eHealth services in Ireland</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pPr lvl="0"/>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IE"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National Care Experience Programme</a:t>
            </a:r>
            <a:endParaRPr lang="en-IE"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Carrying out service-user </a:t>
            </a:r>
            <a:r>
              <a:rPr lang="en-US" sz="2000" dirty="0">
                <a:solidFill>
                  <a:srgbClr val="21114C"/>
                </a:solidFill>
                <a:latin typeface="Tahoma" panose="020B0604030504040204" pitchFamily="34" charset="0"/>
                <a:ea typeface="Tahoma" panose="020B0604030504040204" pitchFamily="34" charset="0"/>
                <a:cs typeface="Tahoma" panose="020B0604030504040204" pitchFamily="34" charset="0"/>
              </a:rPr>
              <a:t>experience </a:t>
            </a:r>
            <a:r>
              <a:rPr lang="en-US" sz="2000" dirty="0" smtClean="0">
                <a:solidFill>
                  <a:srgbClr val="21114C"/>
                </a:solidFill>
                <a:latin typeface="Tahoma" panose="020B0604030504040204" pitchFamily="34" charset="0"/>
                <a:ea typeface="Tahoma" panose="020B0604030504040204" pitchFamily="34" charset="0"/>
                <a:cs typeface="Tahoma" panose="020B0604030504040204" pitchFamily="34" charset="0"/>
              </a:rPr>
              <a:t>surveys, including the National Inpatient Experience Survey, National Maternity Experience Survey and Nursing Home experience survey. </a:t>
            </a:r>
            <a:endParaRPr lang="en-IE" sz="20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85128" y="5181600"/>
            <a:ext cx="1078909" cy="77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Z:\Images\2017 New website icons\info_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04685" y="3810000"/>
            <a:ext cx="639794" cy="636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Z:\Images\2017 New website icons\hta_ico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47800" y="2057400"/>
            <a:ext cx="640031" cy="6371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598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940768"/>
            <a:ext cx="9571629" cy="566822"/>
          </a:xfrm>
          <a:prstGeom prst="rect">
            <a:avLst/>
          </a:prstGeom>
        </p:spPr>
        <p:txBody>
          <a:bodyPr vert="horz" wrap="square" lIns="0" tIns="12700" rIns="0" bIns="0" rtlCol="0">
            <a:spAutoFit/>
          </a:bodyPr>
          <a:lstStyle/>
          <a:p>
            <a:pPr algn="l"/>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Health </a:t>
            </a:r>
            <a:r>
              <a:rPr lang="en-US" sz="3600" dirty="0">
                <a:solidFill>
                  <a:srgbClr val="009FA0"/>
                </a:solidFill>
                <a:latin typeface="Tahoma" panose="020B0604030504040204" pitchFamily="34" charset="0"/>
                <a:ea typeface="Tahoma" panose="020B0604030504040204" pitchFamily="34" charset="0"/>
                <a:cs typeface="Tahoma" panose="020B0604030504040204" pitchFamily="34" charset="0"/>
              </a:rPr>
              <a:t>Information and </a:t>
            </a:r>
            <a:r>
              <a:rPr lang="en-US" sz="3600" dirty="0" smtClean="0">
                <a:solidFill>
                  <a:srgbClr val="009FA0"/>
                </a:solidFill>
                <a:latin typeface="Tahoma" panose="020B0604030504040204" pitchFamily="34" charset="0"/>
                <a:ea typeface="Tahoma" panose="020B0604030504040204" pitchFamily="34" charset="0"/>
                <a:cs typeface="Tahoma" panose="020B0604030504040204" pitchFamily="34" charset="0"/>
              </a:rPr>
              <a:t>Standards</a:t>
            </a:r>
            <a:endParaRPr lang="en-IE" sz="3600" dirty="0">
              <a:solidFill>
                <a:srgbClr val="009FA0"/>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533400" y="1630700"/>
            <a:ext cx="11201400" cy="4067780"/>
          </a:xfrm>
          <a:prstGeom prst="rect">
            <a:avLst/>
          </a:prstGeom>
        </p:spPr>
        <p:txBody>
          <a:bodyPr vert="horz" wrap="square" lIns="0" tIns="12700" rIns="0" bIns="0" rtlCol="0">
            <a:spAutoFit/>
          </a:bodyPr>
          <a:lstStyle/>
          <a:p>
            <a:pPr marL="12700" marR="5080">
              <a:lnSpc>
                <a:spcPct val="150000"/>
              </a:lnSpc>
              <a:spcBef>
                <a:spcPts val="100"/>
              </a:spcBef>
            </a:pP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The Health Information and Standards </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Directorate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aims to support a consistent and standardised approach to health and social care service provision and information in Ireland and bring about effective and sustainable improvements to Irish health and social care services. </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It has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three core functions</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a:t>
            </a:r>
          </a:p>
          <a:p>
            <a:pPr marL="12700" marR="5080">
              <a:lnSpc>
                <a:spcPct val="150000"/>
              </a:lnSpc>
              <a:spcBef>
                <a:spcPts val="100"/>
              </a:spcBef>
            </a:pPr>
            <a:endPar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541338" marR="5080" lvl="1" indent="-541338">
              <a:spcBef>
                <a:spcPts val="100"/>
              </a:spcBef>
              <a:buClr>
                <a:srgbClr val="009FA0"/>
              </a:buClr>
              <a:buFont typeface="+mj-lt"/>
              <a:buAutoNum type="arabicPeriod"/>
            </a:pPr>
            <a:r>
              <a:rPr lang="en-US" sz="1600" b="1" dirty="0">
                <a:solidFill>
                  <a:srgbClr val="21114C"/>
                </a:solidFill>
                <a:latin typeface="Tahoma" panose="020B0604030504040204" pitchFamily="34" charset="0"/>
                <a:ea typeface="Tahoma" panose="020B0604030504040204" pitchFamily="34" charset="0"/>
                <a:cs typeface="Tahoma" panose="020B0604030504040204" pitchFamily="34" charset="0"/>
              </a:rPr>
              <a:t>Development of National Health and Social Care Standards </a:t>
            </a:r>
            <a:endPar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0" marR="5080" lvl="2">
              <a:spcBef>
                <a:spcPts val="100"/>
              </a:spcBef>
              <a:tabLst>
                <a:tab pos="355600" algn="l"/>
              </a:tabLst>
            </a:pP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Standards Team develops national standards and </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implementation support tools for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health and social care </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services.</a:t>
            </a:r>
          </a:p>
          <a:p>
            <a:pPr marL="0" marR="5080" lvl="2">
              <a:spcBef>
                <a:spcPts val="100"/>
              </a:spcBef>
              <a:tabLst>
                <a:tab pos="355600" algn="l"/>
              </a:tabLst>
            </a:pPr>
            <a:endPar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541338" marR="5080" lvl="1" indent="-541338">
              <a:spcBef>
                <a:spcPts val="100"/>
              </a:spcBef>
              <a:buClr>
                <a:srgbClr val="009FA0"/>
              </a:buClr>
              <a:buFont typeface="+mj-lt"/>
              <a:buAutoNum type="arabicPeriod"/>
            </a:pPr>
            <a:r>
              <a:rPr lang="en-US" sz="1600" b="1" dirty="0">
                <a:solidFill>
                  <a:srgbClr val="21114C"/>
                </a:solidFill>
                <a:latin typeface="Tahoma" panose="020B0604030504040204" pitchFamily="34" charset="0"/>
                <a:ea typeface="Tahoma" panose="020B0604030504040204" pitchFamily="34" charset="0"/>
                <a:cs typeface="Tahoma" panose="020B0604030504040204" pitchFamily="34" charset="0"/>
              </a:rPr>
              <a:t>Informing and driving health information quality and </a:t>
            </a:r>
            <a:r>
              <a:rPr lang="en-US" sz="16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eHealth</a:t>
            </a:r>
            <a:endPar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0" marR="5080" lvl="2">
              <a:spcBef>
                <a:spcPts val="100"/>
              </a:spcBef>
            </a:pP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rPr>
              <a:t>Technical Standards Team and the Health Information Quality Team develop recommendations, national standards and guidance for the Irish eHealth and health information landscape, and assess against national standards. </a:t>
            </a:r>
            <a:endPar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0" marR="5080" lvl="2">
              <a:spcBef>
                <a:spcPts val="100"/>
              </a:spcBef>
            </a:pPr>
            <a:endPar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endParaRPr>
          </a:p>
          <a:p>
            <a:pPr marL="541338" marR="5080" lvl="1" indent="-541338">
              <a:spcBef>
                <a:spcPts val="100"/>
              </a:spcBef>
              <a:buClr>
                <a:srgbClr val="009FA0"/>
              </a:buClr>
              <a:buFont typeface="+mj-lt"/>
              <a:buAutoNum type="arabicPeriod"/>
            </a:pPr>
            <a:r>
              <a:rPr lang="en-US" sz="1600" b="1" dirty="0">
                <a:solidFill>
                  <a:srgbClr val="21114C"/>
                </a:solidFill>
                <a:latin typeface="Tahoma" panose="020B0604030504040204" pitchFamily="34" charset="0"/>
                <a:ea typeface="Tahoma" panose="020B0604030504040204" pitchFamily="34" charset="0"/>
                <a:cs typeface="Tahoma" panose="020B0604030504040204" pitchFamily="34" charset="0"/>
              </a:rPr>
              <a:t>Surveying the experiences of people who use health and social care </a:t>
            </a:r>
            <a:r>
              <a:rPr lang="en-US" sz="1600" b="1" dirty="0" smtClean="0">
                <a:solidFill>
                  <a:srgbClr val="21114C"/>
                </a:solidFill>
                <a:latin typeface="Tahoma" panose="020B0604030504040204" pitchFamily="34" charset="0"/>
                <a:ea typeface="Tahoma" panose="020B0604030504040204" pitchFamily="34" charset="0"/>
                <a:cs typeface="Tahoma" panose="020B0604030504040204" pitchFamily="34" charset="0"/>
              </a:rPr>
              <a:t>services</a:t>
            </a:r>
          </a:p>
          <a:p>
            <a:pPr marL="0" marR="5080" lvl="2">
              <a:spcBef>
                <a:spcPts val="100"/>
              </a:spcBef>
            </a:pP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srgbClr val="21114C"/>
                </a:solidFill>
                <a:latin typeface="Tahoma" panose="020B0604030504040204" pitchFamily="34" charset="0"/>
                <a:ea typeface="Tahoma" panose="020B0604030504040204" pitchFamily="34" charset="0"/>
                <a:cs typeface="Tahoma" panose="020B0604030504040204" pitchFamily="34" charset="0"/>
                <a:hlinkClick r:id="rId4"/>
              </a:rPr>
              <a:t>National Care Experience </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hlinkClick r:id="rId4"/>
              </a:rPr>
              <a:t>Programme</a:t>
            </a:r>
            <a:r>
              <a:rPr lang="en-US" sz="1600" dirty="0" smtClean="0">
                <a:solidFill>
                  <a:srgbClr val="21114C"/>
                </a:solidFill>
                <a:latin typeface="Tahoma" panose="020B0604030504040204" pitchFamily="34" charset="0"/>
                <a:ea typeface="Tahoma" panose="020B0604030504040204" pitchFamily="34" charset="0"/>
                <a:cs typeface="Tahoma" panose="020B0604030504040204" pitchFamily="34" charset="0"/>
              </a:rPr>
              <a:t> asks people about their experiences of care in order to improve the quality of health and social care services in Ireland.</a:t>
            </a:r>
          </a:p>
        </p:txBody>
      </p:sp>
    </p:spTree>
    <p:custDataLst>
      <p:tags r:id="rId1"/>
    </p:custDataLst>
    <p:extLst>
      <p:ext uri="{BB962C8B-B14F-4D97-AF65-F5344CB8AC3E}">
        <p14:creationId xmlns:p14="http://schemas.microsoft.com/office/powerpoint/2010/main" val="15112695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IQ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QA" id="{B49AAE75-6340-4E90-B2B8-F806B3798FF2}" vid="{E455B56E-6373-4857-9B39-9C4A1A854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orking Group Reports" ma:contentTypeID="0x01010101020100043D8421DAABCD4C98672AD12077574E" ma:contentTypeVersion="0" ma:contentTypeDescription="Working Group Reports" ma:contentTypeScope="" ma:versionID="45bb1d1936fd88738da55dd0c991eb66">
  <xsd:schema xmlns:xsd="http://www.w3.org/2001/XMLSchema" xmlns:xs="http://www.w3.org/2001/XMLSchema" xmlns:p="http://schemas.microsoft.com/office/2006/metadata/properties" xmlns:ns2="e3872a65-60df-466a-8145-c4a4ed4c4144" targetNamespace="http://schemas.microsoft.com/office/2006/metadata/properties" ma:root="true" ma:fieldsID="938bf0c9061bc78e9fb8b47720fdc3b9" ns2:_="">
    <xsd:import namespace="e3872a65-60df-466a-8145-c4a4ed4c4144"/>
    <xsd:element name="properties">
      <xsd:complexType>
        <xsd:sequence>
          <xsd:element name="documentManagement">
            <xsd:complexType>
              <xsd:all>
                <xsd:element ref="ns2:EDMOwner"/>
                <xsd:element ref="ns2:EDMDescription" minOccurs="0"/>
                <xsd:element ref="ns2:TaxKeywordTaxHTField" minOccurs="0"/>
                <xsd:element ref="ns2:TaxCatchAll" minOccurs="0"/>
                <xsd:element ref="ns2:TaxCatchAllLabel" minOccurs="0"/>
                <xsd:element ref="ns2:EDMDocumentCreationDate" minOccurs="0"/>
                <xsd:element ref="ns2:EDMDocumentModifiedDate" minOccurs="0"/>
                <xsd:element ref="ns2:_dlc_DocId" minOccurs="0"/>
                <xsd:element ref="ns2:_dlc_DocIdUrl" minOccurs="0"/>
                <xsd:element ref="ns2:_dlc_DocIdPersistId" minOccurs="0"/>
                <xsd:element ref="ns2:EDMDocument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72a65-60df-466a-8145-c4a4ed4c4144" elementFormDefault="qualified">
    <xsd:import namespace="http://schemas.microsoft.com/office/2006/documentManagement/types"/>
    <xsd:import namespace="http://schemas.microsoft.com/office/infopath/2007/PartnerControls"/>
    <xsd:element name="EDMOwner" ma:index="8" ma:displayName="Owner" ma:description="The person primarily responsible for the resource." ma:list="UserInfo" ma:SharePointGroup="0" ma:internalName="EDM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DMDescription" ma:index="9" nillable="true" ma:displayName="Description" ma:description="A summary or abstract of the document" ma:internalName="EDMDescription">
      <xsd:simpleType>
        <xsd:restriction base="dms:Note">
          <xsd:maxLength value="255"/>
        </xsd:restrictio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9225d78e-d46c-4981-ab8a-76611e8aabb2"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e42b3eb-2f53-43e5-9ba0-c5ea6eebc7f5}" ma:internalName="TaxCatchAll" ma:showField="CatchAllData"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e42b3eb-2f53-43e5-9ba0-c5ea6eebc7f5}" ma:internalName="TaxCatchAllLabel" ma:readOnly="true" ma:showField="CatchAllDataLabel"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EDMDocumentCreationDate" ma:index="14" nillable="true" ma:displayName="Document Creation Date" ma:description="The date of creation of the source record/document (before upload)" ma:format="DateTime" ma:internalName="EDMDocumentCreationDate">
      <xsd:simpleType>
        <xsd:restriction base="dms:DateTime"/>
      </xsd:simpleType>
    </xsd:element>
    <xsd:element name="EDMDocumentModifiedDate" ma:index="15" nillable="true" ma:displayName="Document Modified Date" ma:description="The date of modification of the source record/document (before upload)" ma:format="DateTime" ma:internalName="EDMDocumentModifiedDate">
      <xsd:simpleType>
        <xsd:restriction base="dms:DateTime"/>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EDMDocumentDate" ma:index="19" ma:displayName="Document Date" ma:default="[today]" ma:description="A date associated with the creation or availability of the record/document." ma:format="DateOnly" ma:internalName="EDMDocument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225d78e-d46c-4981-ab8a-76611e8aabb2" ContentTypeId="0x0101010102010405" PreviousValue="false"/>
</file>

<file path=customXml/item4.xml><?xml version="1.0" encoding="utf-8"?>
<p:properties xmlns:p="http://schemas.microsoft.com/office/2006/metadata/properties" xmlns:xsi="http://www.w3.org/2001/XMLSchema-instance" xmlns:pc="http://schemas.microsoft.com/office/infopath/2007/PartnerControls">
  <documentManagement>
    <_dlc_DocId xmlns="e3872a65-60df-466a-8145-c4a4ed4c4144">HIQAEDM-1222-1189</_dlc_DocId>
    <_dlc_DocIdUrl xmlns="e3872a65-60df-466a-8145-c4a4ed4c4144">
      <Url>http://edm/HI/healthandsocialcarestandards/standardsdevelopmentteam/_layouts/15/DocIdRedir.aspx?ID=HIQAEDM-1222-1189</Url>
      <Description>HIQAEDM-1222-1189</Description>
    </_dlc_DocIdUrl>
    <EDMDocumentCreationDate xmlns="e3872a65-60df-466a-8145-c4a4ed4c4144" xsi:nil="true"/>
    <EDMDocumentDate xmlns="e3872a65-60df-466a-8145-c4a4ed4c4144">2023-08-24T23:00:00+00:00</EDMDocumentDate>
    <TaxKeywordTaxHTField xmlns="e3872a65-60df-466a-8145-c4a4ed4c4144">
      <Terms xmlns="http://schemas.microsoft.com/office/infopath/2007/PartnerControls"/>
    </TaxKeywordTaxHTField>
    <EDMDocumentModifiedDate xmlns="e3872a65-60df-466a-8145-c4a4ed4c4144" xsi:nil="true"/>
    <TaxCatchAll xmlns="e3872a65-60df-466a-8145-c4a4ed4c4144"/>
    <EDMOwner xmlns="e3872a65-60df-466a-8145-c4a4ed4c4144">
      <UserInfo>
        <DisplayName>Linda Weir</DisplayName>
        <AccountId>1261</AccountId>
        <AccountType/>
      </UserInfo>
    </EDMOwner>
    <EDMDescription xmlns="e3872a65-60df-466a-8145-c4a4ed4c4144"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0D1B7B9-2B07-4D62-97A1-CEAB0F321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72a65-60df-466a-8145-c4a4ed4c4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D014F2-6ACA-4220-92E6-C720B8B7CE45}">
  <ds:schemaRefs>
    <ds:schemaRef ds:uri="http://schemas.microsoft.com/sharepoint/v3/contenttype/forms"/>
  </ds:schemaRefs>
</ds:datastoreItem>
</file>

<file path=customXml/itemProps3.xml><?xml version="1.0" encoding="utf-8"?>
<ds:datastoreItem xmlns:ds="http://schemas.openxmlformats.org/officeDocument/2006/customXml" ds:itemID="{CDCDE71C-0F17-4B4D-B3B1-971CFB9475B5}">
  <ds:schemaRefs>
    <ds:schemaRef ds:uri="Microsoft.SharePoint.Taxonomy.ContentTypeSync"/>
  </ds:schemaRefs>
</ds:datastoreItem>
</file>

<file path=customXml/itemProps4.xml><?xml version="1.0" encoding="utf-8"?>
<ds:datastoreItem xmlns:ds="http://schemas.openxmlformats.org/officeDocument/2006/customXml" ds:itemID="{AE18D633-94E3-40F1-8B86-4F4AA3A2BC2A}">
  <ds:schemaRefs>
    <ds:schemaRef ds:uri="http://schemas.microsoft.com/office/2006/documentManagement/types"/>
    <ds:schemaRef ds:uri="e3872a65-60df-466a-8145-c4a4ed4c4144"/>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customXml/itemProps5.xml><?xml version="1.0" encoding="utf-8"?>
<ds:datastoreItem xmlns:ds="http://schemas.openxmlformats.org/officeDocument/2006/customXml" ds:itemID="{1993D534-9332-49D7-837F-BDD7118AA7D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5380</TotalTime>
  <Words>7028</Words>
  <Application>Microsoft Office PowerPoint</Application>
  <PresentationFormat>Widescreen</PresentationFormat>
  <Paragraphs>540</Paragraphs>
  <Slides>44</Slides>
  <Notes>44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Courier New</vt:lpstr>
      <vt:lpstr>Tahoma</vt:lpstr>
      <vt:lpstr>Times New Roman</vt:lpstr>
      <vt:lpstr>Wingdings</vt:lpstr>
      <vt:lpstr>HIQA</vt:lpstr>
      <vt:lpstr>PowerPoint Presentation</vt:lpstr>
      <vt:lpstr>Introduction</vt:lpstr>
      <vt:lpstr>Introduction</vt:lpstr>
      <vt:lpstr>Content of the slide deck</vt:lpstr>
      <vt:lpstr>PowerPoint Presentation</vt:lpstr>
      <vt:lpstr>The Health Information and Quality Authority (HIQA)</vt:lpstr>
      <vt:lpstr>HIQA’s Functions</vt:lpstr>
      <vt:lpstr>HIQA’s Functions</vt:lpstr>
      <vt:lpstr>Health Information and Standards</vt:lpstr>
      <vt:lpstr>PowerPoint Presentation</vt:lpstr>
      <vt:lpstr>What are National Standards </vt:lpstr>
      <vt:lpstr>Legislative Basis for National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Human Rights-based Approach in  Health and  Social Care Services </vt:lpstr>
      <vt:lpstr>Human Rights-based Approach</vt:lpstr>
      <vt:lpstr>Tools to Support a Human Rights-based  Approach in Health and Social Care Services</vt:lpstr>
      <vt:lpstr>PowerPoint Presentation</vt:lpstr>
      <vt:lpstr>PowerPoint Presentation</vt:lpstr>
      <vt:lpstr>HIQA Learning Hub</vt:lpstr>
      <vt:lpstr>PowerPoint Presentation</vt:lpstr>
      <vt:lpstr>Communicating the Work of HIQA  &amp; National Standards</vt:lpstr>
      <vt:lpstr>Implementation of National Standards </vt:lpstr>
      <vt:lpstr>Enablers and Barriers </vt:lpstr>
      <vt:lpstr>Engagement with Stakeholders</vt:lpstr>
      <vt:lpstr>How HIQA Engages with Stakeholders</vt:lpstr>
      <vt:lpstr>Where to Find Out More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Slide Deck_August 2023</dc:title>
  <dc:creator>Zoe Forde</dc:creator>
  <cp:lastModifiedBy>Cormac Farrell</cp:lastModifiedBy>
  <cp:revision>296</cp:revision>
  <cp:lastPrinted>2023-05-22T07:42:12Z</cp:lastPrinted>
  <dcterms:created xsi:type="dcterms:W3CDTF">2022-01-13T15:50:19Z</dcterms:created>
  <dcterms:modified xsi:type="dcterms:W3CDTF">2023-10-06T09:28:54Z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2022-01-13T00:00:00Z</vt:filetime>
  </property>
  <property fmtid="{D5CDD505-2E9C-101B-9397-08002B2CF9AE}" pid="3" name="Creator">
    <vt:lpwstr>Adobe InDesign 17.0 (Macintosh)</vt:lpwstr>
  </property>
  <property fmtid="{D5CDD505-2E9C-101B-9397-08002B2CF9AE}" pid="4" name="LastSaved">
    <vt:filetime>2022-01-13T00:00:00Z</vt:filetime>
  </property>
  <property fmtid="{D5CDD505-2E9C-101B-9397-08002B2CF9AE}" pid="5" name="ContentTypeId">
    <vt:lpwstr>0x01010101020100043D8421DAABCD4C98672AD12077574E</vt:lpwstr>
  </property>
  <property fmtid="{D5CDD505-2E9C-101B-9397-08002B2CF9AE}" pid="6" name="QDMSTaxonomyIndex">
    <vt:lpwstr>1148;#09. Communications|8789c800-f4b4-48a2-ace4-ed91214ee6a7</vt:lpwstr>
  </property>
  <property fmtid="{D5CDD505-2E9C-101B-9397-08002B2CF9AE}" pid="7" name="QMFBusinessFunction">
    <vt:lpwstr>1034;#Communications and Stakeholder Engagement|4133d56d-0f73-4e94-8f2e-f63d853b39d2</vt:lpwstr>
  </property>
  <property fmtid="{D5CDD505-2E9C-101B-9397-08002B2CF9AE}" pid="8" name="_dlc_policyId">
    <vt:lpwstr/>
  </property>
  <property fmtid="{D5CDD505-2E9C-101B-9397-08002B2CF9AE}" pid="9" name="ItemRetentionFormula">
    <vt:lpwstr/>
  </property>
  <property fmtid="{D5CDD505-2E9C-101B-9397-08002B2CF9AE}" pid="10" name="_dlc_DocIdItemGuid">
    <vt:lpwstr>06f84614-43b1-4bca-a2cc-82b63f500775</vt:lpwstr>
  </property>
  <property fmtid="{D5CDD505-2E9C-101B-9397-08002B2CF9AE}" pid="11" name="TaxKeyword">
    <vt:lpwstr/>
  </property>
  <property fmtid="{D5CDD505-2E9C-101B-9397-08002B2CF9AE}" pid="12" name="QMSDocLookup">
    <vt:lpwstr/>
  </property>
  <property fmtid="{D5CDD505-2E9C-101B-9397-08002B2CF9AE}" pid="13" name="QMSDocList">
    <vt:lpwstr>2527;#09-002-00-00-TMP2|41bc0656-cd19-4412-ba65-35e5b9d23b90</vt:lpwstr>
  </property>
  <property fmtid="{D5CDD505-2E9C-101B-9397-08002B2CF9AE}" pid="14" name="ArticulateGUID">
    <vt:lpwstr>69E45397-3F59-4B13-92F1-530A6EE72EE5</vt:lpwstr>
  </property>
  <property fmtid="{D5CDD505-2E9C-101B-9397-08002B2CF9AE}" pid="15" name="ArticulatePath">
    <vt:lpwstr>Corporate Plan PowerPoint presentation template 2022-2024 (1)</vt:lpwstr>
  </property>
</Properties>
</file>